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67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305" r:id="rId34"/>
    <p:sldId id="306" r:id="rId35"/>
    <p:sldId id="307" r:id="rId36"/>
    <p:sldId id="308" r:id="rId37"/>
    <p:sldId id="309" r:id="rId38"/>
    <p:sldId id="310" r:id="rId39"/>
    <p:sldId id="311" r:id="rId40"/>
    <p:sldId id="312" r:id="rId41"/>
    <p:sldId id="313" r:id="rId42"/>
    <p:sldId id="314" r:id="rId43"/>
    <p:sldId id="315" r:id="rId44"/>
    <p:sldId id="316" r:id="rId45"/>
    <p:sldId id="317" r:id="rId46"/>
    <p:sldId id="318" r:id="rId47"/>
    <p:sldId id="319" r:id="rId48"/>
    <p:sldId id="320" r:id="rId49"/>
  </p:sldIdLst>
  <p:sldSz cx="12188825" cy="6858000"/>
  <p:notesSz cx="6858000" cy="9144000"/>
  <p:custDataLst>
    <p:tags r:id="rId5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36" autoAdjust="0"/>
    <p:restoredTop sz="94629" autoAdjust="0"/>
  </p:normalViewPr>
  <p:slideViewPr>
    <p:cSldViewPr showGuides="1">
      <p:cViewPr varScale="1">
        <p:scale>
          <a:sx n="122" d="100"/>
          <a:sy n="122" d="100"/>
        </p:scale>
        <p:origin x="336" y="90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88EAF-6ECA-4616-85EF-35AA19C641F3}" type="datetimeFigureOut">
              <a:rPr lang="en-US"/>
              <a:t>4/24/2015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912AB-2776-42F2-A957-313FC7EFEDB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en-US"/>
              <a:t>4/24/2015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229600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/>
          <a:lstStyle/>
          <a:p>
            <a:r>
              <a:rPr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3" y="5410200"/>
            <a:ext cx="8687333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</a:t>
            </a:r>
            <a:r>
              <a:rPr dirty="0" smtClean="0"/>
              <a:t>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2241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April 12-15,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6412" y="6400800"/>
            <a:ext cx="6096000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17</a:t>
            </a:r>
            <a:r>
              <a:rPr lang="en-US" baseline="30000" dirty="0" smtClean="0"/>
              <a:t>th</a:t>
            </a:r>
            <a:r>
              <a:rPr lang="en-US" dirty="0" smtClean="0"/>
              <a:t> Annual EPICS User Conference - Nashville, Tennessee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8612" y="6400800"/>
            <a:ext cx="14478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2015 </a:t>
            </a:r>
            <a:r>
              <a:rPr lang="en-US" dirty="0" smtClean="0"/>
              <a:t>EPICS User </a:t>
            </a:r>
            <a:r>
              <a:rPr lang="en-US" dirty="0" smtClean="0"/>
              <a:t>Conference Pictures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Nashville, Tennessee </a:t>
            </a:r>
          </a:p>
          <a:p>
            <a:r>
              <a:rPr lang="en-US" dirty="0" smtClean="0"/>
              <a:t>Union Station Hotel</a:t>
            </a:r>
          </a:p>
          <a:p>
            <a:r>
              <a:rPr lang="en-US" dirty="0" smtClean="0"/>
              <a:t>April 12-15,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54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019" y="457200"/>
            <a:ext cx="8262783" cy="551570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17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019" y="457200"/>
            <a:ext cx="8262783" cy="551570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0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020" y="457200"/>
            <a:ext cx="8262781" cy="551570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6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020" y="457200"/>
            <a:ext cx="8262781" cy="551570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3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020" y="457200"/>
            <a:ext cx="8262780" cy="551570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9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212" y="457199"/>
            <a:ext cx="3822162" cy="572577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31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2" y="990600"/>
            <a:ext cx="7102953" cy="474147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02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2" y="609600"/>
            <a:ext cx="7712552" cy="514840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3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12" y="457200"/>
            <a:ext cx="8322152" cy="555533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18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012" y="457199"/>
            <a:ext cx="8550750" cy="570793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86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423" y="990600"/>
            <a:ext cx="7533977" cy="50292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821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612" y="304800"/>
            <a:ext cx="8779350" cy="586053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2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37" y="304800"/>
            <a:ext cx="8779350" cy="586053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52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38" y="304800"/>
            <a:ext cx="8779348" cy="586053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58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38" y="304800"/>
            <a:ext cx="8779348" cy="586052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4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38" y="304800"/>
            <a:ext cx="8779347" cy="586052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71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38" y="304800"/>
            <a:ext cx="8779347" cy="586052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39" y="304800"/>
            <a:ext cx="8779345" cy="586052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25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39" y="304800"/>
            <a:ext cx="8779345" cy="586052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2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39" y="304800"/>
            <a:ext cx="8779344" cy="586052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5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39" y="304800"/>
            <a:ext cx="8779344" cy="586052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24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423" y="990600"/>
            <a:ext cx="7533977" cy="502919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32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40" y="304800"/>
            <a:ext cx="8779342" cy="586052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76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40" y="304800"/>
            <a:ext cx="8779342" cy="58605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63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40" y="304800"/>
            <a:ext cx="8779341" cy="58605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85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40" y="304800"/>
            <a:ext cx="8779341" cy="586052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9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41" y="304800"/>
            <a:ext cx="8779339" cy="586052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14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41" y="304800"/>
            <a:ext cx="8779339" cy="586052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9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41" y="304800"/>
            <a:ext cx="8779338" cy="586052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0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41" y="304800"/>
            <a:ext cx="8779338" cy="586052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5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42" y="304800"/>
            <a:ext cx="8779336" cy="586052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28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42" y="304800"/>
            <a:ext cx="8779336" cy="586052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21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018" y="457200"/>
            <a:ext cx="8262787" cy="551570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33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42" y="304800"/>
            <a:ext cx="8779335" cy="586052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73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42" y="304800"/>
            <a:ext cx="8779335" cy="586052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05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43" y="304800"/>
            <a:ext cx="8779333" cy="586052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24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43" y="304800"/>
            <a:ext cx="8779333" cy="586051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34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43" y="304800"/>
            <a:ext cx="8779332" cy="586051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32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43" y="304800"/>
            <a:ext cx="8779332" cy="586051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2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44" y="304800"/>
            <a:ext cx="8779330" cy="586051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95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356" y="304800"/>
            <a:ext cx="3912105" cy="586051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1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356" y="304801"/>
            <a:ext cx="3912105" cy="586051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97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018" y="457200"/>
            <a:ext cx="8262787" cy="551570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56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018" y="457200"/>
            <a:ext cx="8262786" cy="551570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46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018" y="457200"/>
            <a:ext cx="8262786" cy="551570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8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019" y="457200"/>
            <a:ext cx="8262784" cy="551570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8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019" y="457200"/>
            <a:ext cx="8262784" cy="551570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12-15,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17th Annual EPICS User Conference - Nashville, Tennessee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5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Digital Blue Tunnel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1879</TotalTime>
  <Words>673</Words>
  <Application>Microsoft Office PowerPoint</Application>
  <PresentationFormat>Custom</PresentationFormat>
  <Paragraphs>145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1" baseType="lpstr">
      <vt:lpstr>Arial</vt:lpstr>
      <vt:lpstr>Corbel</vt:lpstr>
      <vt:lpstr>Digital Blue Tunnel 16x9</vt:lpstr>
      <vt:lpstr>2015 EPICS User Conference Pictures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Jason Naff</dc:creator>
  <cp:lastModifiedBy>Jason Naff</cp:lastModifiedBy>
  <cp:revision>32</cp:revision>
  <dcterms:created xsi:type="dcterms:W3CDTF">2014-04-17T22:11:49Z</dcterms:created>
  <dcterms:modified xsi:type="dcterms:W3CDTF">2015-04-24T16:15:35Z</dcterms:modified>
</cp:coreProperties>
</file>