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1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3.xml"/>
  <Override ContentType="application/vnd.openxmlformats-officedocument.theme+xml" PartName="/ppt/theme/theme2.xml"/>
  <Override ContentType="application/vnd.openxmlformats-officedocument.theme+xml" PartName="/ppt/theme/theme4.xml"/>
  <Override ContentType="application/vnd.openxmlformats-officedocument.theme+xml" PartName="/ppt/theme/theme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6.xml"/>
  <Override ContentType="application/vnd.openxmlformats-officedocument.presentationml.slide+xml" PartName="/ppt/slides/slide21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3.xml"/>
  <Override ContentType="application/vnd.openxmlformats-officedocument.presentationml.slide+xml" PartName="/ppt/slides/slide25.xml"/>
  <Override ContentType="application/vnd.openxmlformats-officedocument.presentationml.slide+xml" PartName="/ppt/slides/slide17.xml"/>
  <Override ContentType="application/vnd.openxmlformats-officedocument.presentationml.slide+xml" PartName="/ppt/slides/slide24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0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9.xml"/>
  <Override ContentType="application/vnd.openxmlformats-officedocument.presentationml.slide+xml" PartName="/ppt/slides/slide18.xml"/>
  <Override ContentType="application/vnd.openxmlformats-officedocument.presentationml.slide+xml" PartName="/ppt/slides/slide15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19.xml"/>
  <Override ContentType="application/vnd.openxmlformats-officedocument.presentationml.slide+xml" PartName="/ppt/slides/slide4.xml"/>
  <Override ContentType="application/vnd.openxmlformats-officedocument.presentationml.slide+xml" PartName="/ppt/slides/slide14.xml"/>
  <Override ContentType="application/vnd.openxmlformats-officedocument.presentationml.slide+xml" PartName="/ppt/slides/slide5.xml"/>
  <Override ContentType="application/vnd.openxmlformats-officedocument.presentationml.slide+xml" PartName="/ppt/slides/slide22.xml"/>
  <Override ContentType="application/vnd.openxmlformats-officedocument.presentationml.tableStyles+xml" PartName="/ppt/tableStyles.xml"/>
</Types>
</file>

<file path=_rels/.rels><?xml version="1.0" encoding="UTF-8" standalone="yes"?><Relationships xmlns="http://schemas.openxmlformats.org/package/2006/relationships"><Relationship Type="http://schemas.openxmlformats.org/officeDocument/2006/relationships/officeDocument" Id="rId1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c:Ignorable="mv" autoCompressPictures="0" mc:PreserveAttributes="mv:*" saveSubsetFonts="1">
  <p:sldMasterIdLst>
    <p:sldMasterId id="2147483660" r:id="rId4"/>
    <p:sldMasterId id="214748366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</p:sldIdLst>
  <p:sldSz cy="6858000" cx="9144000"/>
  <p:notesSz cy="9144000" cx="6858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i="0" baseline="0" strike="noStrike" sz="1400" b="0" cap="none" u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i="0" baseline="0" strike="noStrike" sz="1400" b="0" cap="none" u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i="0" baseline="0" strike="noStrike" sz="1400" b="0" cap="none" u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i="0" baseline="0" strike="noStrike" sz="1400" b="0" cap="none" u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i="0" baseline="0" strike="noStrike" sz="1400" b="0" cap="none" u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i="0" baseline="0" strike="noStrike" sz="1400" b="0" cap="none" u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i="0" baseline="0" strike="noStrike" sz="1400" b="0" cap="none" u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i="0" baseline="0" strike="noStrike" sz="1400" b="0" cap="none" u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i="0" baseline="0" strike="noStrike" sz="1400" b="0" cap="none" u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90651C3A-4460-11DB-9652-00E08161165F}"/>
</file>

<file path=ppt/_rels/presentation.xml.rels><?xml version="1.0" encoding="UTF-8" standalone="yes"?><Relationships xmlns="http://schemas.openxmlformats.org/package/2006/relationships"><Relationship Type="http://schemas.openxmlformats.org/officeDocument/2006/relationships/slide" Id="rId19" Target="slides/slide13.xml"/><Relationship Type="http://schemas.openxmlformats.org/officeDocument/2006/relationships/slide" Id="rId18" Target="slides/slide12.xml"/><Relationship Type="http://schemas.openxmlformats.org/officeDocument/2006/relationships/slide" Id="rId17" Target="slides/slide11.xml"/><Relationship Type="http://schemas.openxmlformats.org/officeDocument/2006/relationships/slide" Id="rId16" Target="slides/slide10.xml"/><Relationship Type="http://schemas.openxmlformats.org/officeDocument/2006/relationships/slide" Id="rId15" Target="slides/slide9.xml"/><Relationship Type="http://schemas.openxmlformats.org/officeDocument/2006/relationships/slide" Id="rId14" Target="slides/slide8.xml"/><Relationship Type="http://schemas.openxmlformats.org/officeDocument/2006/relationships/slide" Id="rId30" Target="slides/slide24.xml"/><Relationship Type="http://schemas.openxmlformats.org/officeDocument/2006/relationships/slide" Id="rId12" Target="slides/slide6.xml"/><Relationship Type="http://schemas.openxmlformats.org/officeDocument/2006/relationships/slide" Id="rId31" Target="slides/slide25.xml"/><Relationship Type="http://schemas.openxmlformats.org/officeDocument/2006/relationships/slide" Id="rId13" Target="slides/slide7.xml"/><Relationship Type="http://schemas.openxmlformats.org/officeDocument/2006/relationships/slide" Id="rId10" Target="slides/slide4.xml"/><Relationship Type="http://schemas.openxmlformats.org/officeDocument/2006/relationships/slide" Id="rId11" Target="slides/slide5.xml"/><Relationship Type="http://schemas.openxmlformats.org/officeDocument/2006/relationships/slide" Id="rId29" Target="slides/slide23.xml"/><Relationship Type="http://schemas.openxmlformats.org/officeDocument/2006/relationships/slide" Id="rId26" Target="slides/slide20.xml"/><Relationship Type="http://schemas.openxmlformats.org/officeDocument/2006/relationships/slide" Id="rId25" Target="slides/slide19.xml"/><Relationship Type="http://schemas.openxmlformats.org/officeDocument/2006/relationships/slide" Id="rId28" Target="slides/slide22.xml"/><Relationship Type="http://schemas.openxmlformats.org/officeDocument/2006/relationships/slide" Id="rId27" Target="slides/slide21.xml"/><Relationship Type="http://schemas.openxmlformats.org/officeDocument/2006/relationships/presProps" Id="rId2" Target="presProps.xml"/><Relationship Type="http://schemas.openxmlformats.org/officeDocument/2006/relationships/slide" Id="rId21" Target="slides/slide15.xml"/><Relationship Type="http://schemas.openxmlformats.org/officeDocument/2006/relationships/theme" Id="rId1" Target="theme/theme1.xml"/><Relationship Type="http://schemas.openxmlformats.org/officeDocument/2006/relationships/slide" Id="rId22" Target="slides/slide16.xml"/><Relationship Type="http://schemas.openxmlformats.org/officeDocument/2006/relationships/slideMaster" Id="rId4" Target="slideMasters/slideMaster1.xml"/><Relationship Type="http://schemas.openxmlformats.org/officeDocument/2006/relationships/slide" Id="rId23" Target="slides/slide17.xml"/><Relationship Type="http://schemas.openxmlformats.org/officeDocument/2006/relationships/tableStyles" Id="rId3" Target="tableStyles.xml"/><Relationship Type="http://schemas.openxmlformats.org/officeDocument/2006/relationships/slide" Id="rId24" Target="slides/slide18.xml"/><Relationship Type="http://schemas.openxmlformats.org/officeDocument/2006/relationships/slide" Id="rId20" Target="slides/slide14.xml"/><Relationship Type="http://schemas.openxmlformats.org/officeDocument/2006/relationships/slide" Id="rId9" Target="slides/slide3.xml"/><Relationship Type="http://schemas.openxmlformats.org/officeDocument/2006/relationships/notesMaster" Id="rId6" Target="notesMasters/notesMaster1.xml"/><Relationship Type="http://schemas.openxmlformats.org/officeDocument/2006/relationships/slideMaster" Id="rId5" Target="slideMasters/slideMaster2.xml"/><Relationship Type="http://schemas.openxmlformats.org/officeDocument/2006/relationships/slide" Id="rId8" Target="slides/slide2.xml"/><Relationship Type="http://schemas.openxmlformats.org/officeDocument/2006/relationships/slide" Id="rId7" Target="slides/slide1.xml"/></Relationships>
</file>

<file path=ppt/notesMasters/_rels/notesMaster1.xml.rels><?xml version="1.0" encoding="UTF-8" standalone="yes"?><Relationships xmlns="http://schemas.openxmlformats.org/package/2006/relationships"><Relationship Type="http://schemas.openxmlformats.org/officeDocument/2006/relationships/theme" Id="rId1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name="Shape 1" id="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Shape 2" id="2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name="Shape 3" id="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bIns="91425" tIns="91425" anchor="t" lIns="91425" rIns="91425"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/>
        </p:txBody>
      </p:sp>
    </p:spTree>
  </p:cSld>
  <p:clrMap accent6="accent6" tx2="lt2" accent5="accent5" bg2="dk2" tx1="dk1" accent4="accent4" bg1="lt1" accent3="accent3" accent2="accent2" accent1="accent1" folHlink="folHlink" hlink="hlink"/>
</p:notesMaster>
</file>

<file path=ppt/notesSlides/_rels/notesSlide1.xml.rels><?xml version="1.0" encoding="UTF-8" standalone="yes"?><Relationships xmlns="http://schemas.openxmlformats.org/package/2006/relationships"><Relationship Type="http://schemas.openxmlformats.org/officeDocument/2006/relationships/notesMaster" Id="rId1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Type="http://schemas.openxmlformats.org/officeDocument/2006/relationships/notesMaster" Id="rId1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Type="http://schemas.openxmlformats.org/officeDocument/2006/relationships/notesMaster" Id="rId1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Type="http://schemas.openxmlformats.org/officeDocument/2006/relationships/notesMaster" Id="rId1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Type="http://schemas.openxmlformats.org/officeDocument/2006/relationships/notesMaster" Id="rId1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Type="http://schemas.openxmlformats.org/officeDocument/2006/relationships/notesMaster" Id="rId1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Type="http://schemas.openxmlformats.org/officeDocument/2006/relationships/notesMaster" Id="rId1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Type="http://schemas.openxmlformats.org/officeDocument/2006/relationships/notesMaster" Id="rId1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Type="http://schemas.openxmlformats.org/officeDocument/2006/relationships/notesMaster" Id="rId1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Type="http://schemas.openxmlformats.org/officeDocument/2006/relationships/notesMaster" Id="rId1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Type="http://schemas.openxmlformats.org/officeDocument/2006/relationships/notesMaster" Id="rId1" Target="../notesMasters/notesMaster1.xml"/></Relationships>
</file>

<file path=ppt/notesSlides/_rels/notesSlide2.xml.rels><?xml version="1.0" encoding="UTF-8" standalone="yes"?><Relationships xmlns="http://schemas.openxmlformats.org/package/2006/relationships"><Relationship Type="http://schemas.openxmlformats.org/officeDocument/2006/relationships/notesMaster" Id="rId1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Type="http://schemas.openxmlformats.org/officeDocument/2006/relationships/notesMaster" Id="rId1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Type="http://schemas.openxmlformats.org/officeDocument/2006/relationships/notesMaster" Id="rId1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Type="http://schemas.openxmlformats.org/officeDocument/2006/relationships/notesMaster" Id="rId1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Type="http://schemas.openxmlformats.org/officeDocument/2006/relationships/notesMaster" Id="rId1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Type="http://schemas.openxmlformats.org/officeDocument/2006/relationships/notesMaster" Id="rId1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Type="http://schemas.openxmlformats.org/officeDocument/2006/relationships/notesMaster" Id="rId1" Target="../notesMasters/notesMaster1.xml"/></Relationships>
</file>

<file path=ppt/notesSlides/_rels/notesSlide3.xml.rels><?xml version="1.0" encoding="UTF-8" standalone="yes"?><Relationships xmlns="http://schemas.openxmlformats.org/package/2006/relationships"><Relationship Type="http://schemas.openxmlformats.org/officeDocument/2006/relationships/notesMaster" Id="rId1" Target="../notesMasters/notesMaster1.xml"/></Relationships>
</file>

<file path=ppt/notesSlides/_rels/notesSlide4.xml.rels><?xml version="1.0" encoding="UTF-8" standalone="yes"?><Relationships xmlns="http://schemas.openxmlformats.org/package/2006/relationships"><Relationship Type="http://schemas.openxmlformats.org/officeDocument/2006/relationships/notesMaster" Id="rId1" Target="../notesMasters/notesMaster1.xml"/></Relationships>
</file>

<file path=ppt/notesSlides/_rels/notesSlide5.xml.rels><?xml version="1.0" encoding="UTF-8" standalone="yes"?><Relationships xmlns="http://schemas.openxmlformats.org/package/2006/relationships"><Relationship Type="http://schemas.openxmlformats.org/officeDocument/2006/relationships/notesMaster" Id="rId1" Target="../notesMasters/notesMaster1.xml"/></Relationships>
</file>

<file path=ppt/notesSlides/_rels/notesSlide6.xml.rels><?xml version="1.0" encoding="UTF-8" standalone="yes"?><Relationships xmlns="http://schemas.openxmlformats.org/package/2006/relationships"><Relationship Type="http://schemas.openxmlformats.org/officeDocument/2006/relationships/notesMaster" Id="rId1" Target="../notesMasters/notesMaster1.xml"/></Relationships>
</file>

<file path=ppt/notesSlides/_rels/notesSlide7.xml.rels><?xml version="1.0" encoding="UTF-8" standalone="yes"?><Relationships xmlns="http://schemas.openxmlformats.org/package/2006/relationships"><Relationship Type="http://schemas.openxmlformats.org/officeDocument/2006/relationships/notesMaster" Id="rId1" Target="../notesMasters/notesMaster1.xml"/></Relationships>
</file>

<file path=ppt/notesSlides/_rels/notesSlide8.xml.rels><?xml version="1.0" encoding="UTF-8" standalone="yes"?><Relationships xmlns="http://schemas.openxmlformats.org/package/2006/relationships"><Relationship Type="http://schemas.openxmlformats.org/officeDocument/2006/relationships/notesMaster" Id="rId1" Target="../notesMasters/notesMaster1.xml"/></Relationships>
</file>

<file path=ppt/notesSlides/_rels/notesSlide9.xml.rels><?xml version="1.0" encoding="UTF-8" standalone="yes"?><Relationships xmlns="http://schemas.openxmlformats.org/package/2006/relationships"><Relationship Type="http://schemas.openxmlformats.org/officeDocument/2006/relationships/notesMaster" Id="rId1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name="Shape 91" id="9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92" id="92"/>
          <p:cNvSpPr/>
          <p:nvPr>
            <p:ph type="sldImg" idx="2"/>
          </p:nvPr>
        </p:nvSpPr>
        <p:spPr>
          <a:xfrm>
            <a:off y="685800" x="1143225"/>
            <a:ext cy="3429000" cx="4572225"/>
          </a:xfrm>
          <a:custGeom>
            <a:pathLst>
              <a:path extrusionOk="0" h="120000" w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name="Shape 93" id="93"/>
          <p:cNvSpPr txBox="1"/>
          <p:nvPr>
            <p:ph type="body" idx="1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/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name="Shape 154" id="15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155" id="155"/>
          <p:cNvSpPr/>
          <p:nvPr>
            <p:ph type="sldImg" idx="2"/>
          </p:nvPr>
        </p:nvSpPr>
        <p:spPr>
          <a:xfrm>
            <a:off y="685800" x="1143225"/>
            <a:ext cy="3429000" cx="4572299"/>
          </a:xfrm>
          <a:custGeom>
            <a:pathLst>
              <a:path extrusionOk="0" h="120000" w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name="Shape 156" id="156"/>
          <p:cNvSpPr txBox="1"/>
          <p:nvPr>
            <p:ph type="body" idx="1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/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name="Shape 161" id="16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162" id="162"/>
          <p:cNvSpPr/>
          <p:nvPr>
            <p:ph type="sldImg" idx="2"/>
          </p:nvPr>
        </p:nvSpPr>
        <p:spPr>
          <a:xfrm>
            <a:off y="685800" x="1143225"/>
            <a:ext cy="3429000" cx="4572299"/>
          </a:xfrm>
          <a:custGeom>
            <a:pathLst>
              <a:path extrusionOk="0" h="120000" w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name="Shape 163" id="163"/>
          <p:cNvSpPr txBox="1"/>
          <p:nvPr>
            <p:ph type="body" idx="1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/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name="Shape 168" id="16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169" id="169"/>
          <p:cNvSpPr/>
          <p:nvPr>
            <p:ph type="sldImg" idx="2"/>
          </p:nvPr>
        </p:nvSpPr>
        <p:spPr>
          <a:xfrm>
            <a:off y="685800" x="1143225"/>
            <a:ext cy="3429000" cx="4572299"/>
          </a:xfrm>
          <a:custGeom>
            <a:pathLst>
              <a:path extrusionOk="0" h="120000" w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name="Shape 170" id="170"/>
          <p:cNvSpPr txBox="1"/>
          <p:nvPr>
            <p:ph type="body" idx="1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/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name="Shape 175" id="17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176" id="176"/>
          <p:cNvSpPr/>
          <p:nvPr>
            <p:ph type="sldImg" idx="2"/>
          </p:nvPr>
        </p:nvSpPr>
        <p:spPr>
          <a:xfrm>
            <a:off y="685800" x="1143225"/>
            <a:ext cy="3429000" cx="4572299"/>
          </a:xfrm>
          <a:custGeom>
            <a:pathLst>
              <a:path extrusionOk="0" h="120000" w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name="Shape 177" id="177"/>
          <p:cNvSpPr txBox="1"/>
          <p:nvPr>
            <p:ph type="body" idx="1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/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name="Shape 182" id="18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183" id="183"/>
          <p:cNvSpPr/>
          <p:nvPr>
            <p:ph type="sldImg" idx="2"/>
          </p:nvPr>
        </p:nvSpPr>
        <p:spPr>
          <a:xfrm>
            <a:off y="685800" x="1143225"/>
            <a:ext cy="3429000" cx="4572299"/>
          </a:xfrm>
          <a:custGeom>
            <a:pathLst>
              <a:path extrusionOk="0" h="120000" w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name="Shape 184" id="184"/>
          <p:cNvSpPr txBox="1"/>
          <p:nvPr>
            <p:ph type="body" idx="1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/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name="Shape 189" id="18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190" id="190"/>
          <p:cNvSpPr/>
          <p:nvPr>
            <p:ph type="sldImg" idx="2"/>
          </p:nvPr>
        </p:nvSpPr>
        <p:spPr>
          <a:xfrm>
            <a:off y="685800" x="1143225"/>
            <a:ext cy="3429000" cx="4572299"/>
          </a:xfrm>
          <a:custGeom>
            <a:pathLst>
              <a:path extrusionOk="0" h="120000" w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name="Shape 191" id="191"/>
          <p:cNvSpPr txBox="1"/>
          <p:nvPr>
            <p:ph type="body" idx="1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/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name="Shape 196" id="19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197" id="197"/>
          <p:cNvSpPr/>
          <p:nvPr>
            <p:ph type="sldImg" idx="2"/>
          </p:nvPr>
        </p:nvSpPr>
        <p:spPr>
          <a:xfrm>
            <a:off y="685800" x="1143225"/>
            <a:ext cy="3429000" cx="4572299"/>
          </a:xfrm>
          <a:custGeom>
            <a:pathLst>
              <a:path extrusionOk="0" h="120000" w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name="Shape 198" id="198"/>
          <p:cNvSpPr txBox="1"/>
          <p:nvPr>
            <p:ph type="body" idx="1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/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name="Shape 203" id="20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204" id="204"/>
          <p:cNvSpPr/>
          <p:nvPr>
            <p:ph type="sldImg" idx="2"/>
          </p:nvPr>
        </p:nvSpPr>
        <p:spPr>
          <a:xfrm>
            <a:off y="685800" x="1143225"/>
            <a:ext cy="3429000" cx="4572299"/>
          </a:xfrm>
          <a:custGeom>
            <a:pathLst>
              <a:path extrusionOk="0" h="120000" w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name="Shape 205" id="205"/>
          <p:cNvSpPr txBox="1"/>
          <p:nvPr>
            <p:ph type="body" idx="1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/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name="Shape 210" id="21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211" id="211"/>
          <p:cNvSpPr/>
          <p:nvPr>
            <p:ph type="sldImg" idx="2"/>
          </p:nvPr>
        </p:nvSpPr>
        <p:spPr>
          <a:xfrm>
            <a:off y="685800" x="1143225"/>
            <a:ext cy="3429000" cx="4572299"/>
          </a:xfrm>
          <a:custGeom>
            <a:pathLst>
              <a:path extrusionOk="0" h="120000" w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name="Shape 212" id="212"/>
          <p:cNvSpPr txBox="1"/>
          <p:nvPr>
            <p:ph type="body" idx="1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/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name="Shape 218" id="21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219" id="219"/>
          <p:cNvSpPr/>
          <p:nvPr>
            <p:ph type="sldImg" idx="2"/>
          </p:nvPr>
        </p:nvSpPr>
        <p:spPr>
          <a:xfrm>
            <a:off y="685800" x="1143225"/>
            <a:ext cy="3429000" cx="4572299"/>
          </a:xfrm>
          <a:custGeom>
            <a:pathLst>
              <a:path extrusionOk="0" h="120000" w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name="Shape 220" id="220"/>
          <p:cNvSpPr txBox="1"/>
          <p:nvPr>
            <p:ph type="body" idx="1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/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name="Shape 98" id="9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99" id="99"/>
          <p:cNvSpPr/>
          <p:nvPr>
            <p:ph type="sldImg" idx="2"/>
          </p:nvPr>
        </p:nvSpPr>
        <p:spPr>
          <a:xfrm>
            <a:off y="685800" x="1143225"/>
            <a:ext cy="3429000" cx="4572299"/>
          </a:xfrm>
          <a:custGeom>
            <a:pathLst>
              <a:path extrusionOk="0" h="120000" w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name="Shape 100" id="100"/>
          <p:cNvSpPr txBox="1"/>
          <p:nvPr>
            <p:ph type="body" idx="1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/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name="Shape 226" id="22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227" id="227"/>
          <p:cNvSpPr/>
          <p:nvPr>
            <p:ph type="sldImg" idx="2"/>
          </p:nvPr>
        </p:nvSpPr>
        <p:spPr>
          <a:xfrm>
            <a:off y="685800" x="1143225"/>
            <a:ext cy="3429000" cx="4572299"/>
          </a:xfrm>
          <a:custGeom>
            <a:pathLst>
              <a:path extrusionOk="0" h="120000" w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name="Shape 228" id="228"/>
          <p:cNvSpPr txBox="1"/>
          <p:nvPr>
            <p:ph type="body" idx="1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/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name="Shape 233" id="23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234" id="234"/>
          <p:cNvSpPr/>
          <p:nvPr>
            <p:ph type="sldImg" idx="2"/>
          </p:nvPr>
        </p:nvSpPr>
        <p:spPr>
          <a:xfrm>
            <a:off y="685800" x="1143225"/>
            <a:ext cy="3429000" cx="4572299"/>
          </a:xfrm>
          <a:custGeom>
            <a:pathLst>
              <a:path extrusionOk="0" h="120000" w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name="Shape 235" id="235"/>
          <p:cNvSpPr txBox="1"/>
          <p:nvPr>
            <p:ph type="body" idx="1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/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name="Shape 240" id="24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241" id="241"/>
          <p:cNvSpPr/>
          <p:nvPr>
            <p:ph type="sldImg" idx="2"/>
          </p:nvPr>
        </p:nvSpPr>
        <p:spPr>
          <a:xfrm>
            <a:off y="685800" x="1143225"/>
            <a:ext cy="3429000" cx="4572299"/>
          </a:xfrm>
          <a:custGeom>
            <a:pathLst>
              <a:path extrusionOk="0" h="120000" w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name="Shape 242" id="242"/>
          <p:cNvSpPr txBox="1"/>
          <p:nvPr>
            <p:ph type="body" idx="1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/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name="Shape 247" id="24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248" id="248"/>
          <p:cNvSpPr/>
          <p:nvPr>
            <p:ph type="sldImg" idx="2"/>
          </p:nvPr>
        </p:nvSpPr>
        <p:spPr>
          <a:xfrm>
            <a:off y="685800" x="1143225"/>
            <a:ext cy="3429000" cx="4572299"/>
          </a:xfrm>
          <a:custGeom>
            <a:pathLst>
              <a:path extrusionOk="0" h="120000" w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name="Shape 249" id="249"/>
          <p:cNvSpPr txBox="1"/>
          <p:nvPr>
            <p:ph type="body" idx="1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/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name="Shape 254" id="25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255" id="255"/>
          <p:cNvSpPr/>
          <p:nvPr>
            <p:ph type="sldImg" idx="2"/>
          </p:nvPr>
        </p:nvSpPr>
        <p:spPr>
          <a:xfrm>
            <a:off y="685800" x="1143225"/>
            <a:ext cy="3429000" cx="4572299"/>
          </a:xfrm>
          <a:custGeom>
            <a:pathLst>
              <a:path extrusionOk="0" h="120000" w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name="Shape 256" id="256"/>
          <p:cNvSpPr txBox="1"/>
          <p:nvPr>
            <p:ph type="body" idx="1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/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name="Shape 261" id="26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262" id="262"/>
          <p:cNvSpPr/>
          <p:nvPr>
            <p:ph type="sldImg" idx="2"/>
          </p:nvPr>
        </p:nvSpPr>
        <p:spPr>
          <a:xfrm>
            <a:off y="685800" x="1143225"/>
            <a:ext cy="3429000" cx="4572299"/>
          </a:xfrm>
          <a:custGeom>
            <a:pathLst>
              <a:path extrusionOk="0" h="120000" w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name="Shape 263" id="263"/>
          <p:cNvSpPr txBox="1"/>
          <p:nvPr>
            <p:ph type="body" idx="1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/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name="Shape 105" id="10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106" id="106"/>
          <p:cNvSpPr/>
          <p:nvPr>
            <p:ph type="sldImg" idx="2"/>
          </p:nvPr>
        </p:nvSpPr>
        <p:spPr>
          <a:xfrm>
            <a:off y="685800" x="1143225"/>
            <a:ext cy="3429000" cx="4572299"/>
          </a:xfrm>
          <a:custGeom>
            <a:pathLst>
              <a:path extrusionOk="0" h="120000" w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name="Shape 107" id="107"/>
          <p:cNvSpPr txBox="1"/>
          <p:nvPr>
            <p:ph type="body" idx="1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/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name="Shape 112" id="11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113" id="113"/>
          <p:cNvSpPr/>
          <p:nvPr>
            <p:ph type="sldImg" idx="2"/>
          </p:nvPr>
        </p:nvSpPr>
        <p:spPr>
          <a:xfrm>
            <a:off y="685800" x="1143225"/>
            <a:ext cy="3429000" cx="4572299"/>
          </a:xfrm>
          <a:custGeom>
            <a:pathLst>
              <a:path extrusionOk="0" h="120000" w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name="Shape 114" id="114"/>
          <p:cNvSpPr txBox="1"/>
          <p:nvPr>
            <p:ph type="body" idx="1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/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name="Shape 119" id="11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120" id="120"/>
          <p:cNvSpPr/>
          <p:nvPr>
            <p:ph type="sldImg" idx="2"/>
          </p:nvPr>
        </p:nvSpPr>
        <p:spPr>
          <a:xfrm>
            <a:off y="685800" x="1143225"/>
            <a:ext cy="3429000" cx="4572299"/>
          </a:xfrm>
          <a:custGeom>
            <a:pathLst>
              <a:path extrusionOk="0" h="120000" w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name="Shape 121" id="121"/>
          <p:cNvSpPr txBox="1"/>
          <p:nvPr>
            <p:ph type="body" idx="1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/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name="Shape 126" id="12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127" id="127"/>
          <p:cNvSpPr/>
          <p:nvPr>
            <p:ph type="sldImg" idx="2"/>
          </p:nvPr>
        </p:nvSpPr>
        <p:spPr>
          <a:xfrm>
            <a:off y="685800" x="1143225"/>
            <a:ext cy="3429000" cx="4572299"/>
          </a:xfrm>
          <a:custGeom>
            <a:pathLst>
              <a:path extrusionOk="0" h="120000" w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name="Shape 128" id="128"/>
          <p:cNvSpPr txBox="1"/>
          <p:nvPr>
            <p:ph type="body" idx="1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/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name="Shape 133" id="13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134" id="134"/>
          <p:cNvSpPr/>
          <p:nvPr>
            <p:ph type="sldImg" idx="2"/>
          </p:nvPr>
        </p:nvSpPr>
        <p:spPr>
          <a:xfrm>
            <a:off y="685800" x="1143225"/>
            <a:ext cy="3429000" cx="4572299"/>
          </a:xfrm>
          <a:custGeom>
            <a:pathLst>
              <a:path extrusionOk="0" h="120000" w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name="Shape 135" id="135"/>
          <p:cNvSpPr txBox="1"/>
          <p:nvPr>
            <p:ph type="body" idx="1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/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name="Shape 140" id="14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141" id="141"/>
          <p:cNvSpPr/>
          <p:nvPr>
            <p:ph type="sldImg" idx="2"/>
          </p:nvPr>
        </p:nvSpPr>
        <p:spPr>
          <a:xfrm>
            <a:off y="685800" x="1143225"/>
            <a:ext cy="3429000" cx="4572299"/>
          </a:xfrm>
          <a:custGeom>
            <a:pathLst>
              <a:path extrusionOk="0" h="120000" w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name="Shape 142" id="142"/>
          <p:cNvSpPr txBox="1"/>
          <p:nvPr>
            <p:ph type="body" idx="1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/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name="Shape 147" id="14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148" id="148"/>
          <p:cNvSpPr/>
          <p:nvPr>
            <p:ph type="sldImg" idx="2"/>
          </p:nvPr>
        </p:nvSpPr>
        <p:spPr>
          <a:xfrm>
            <a:off y="685800" x="1143225"/>
            <a:ext cy="3429000" cx="4572299"/>
          </a:xfrm>
          <a:custGeom>
            <a:pathLst>
              <a:path extrusionOk="0" h="120000" w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name="Shape 149" id="149"/>
          <p:cNvSpPr txBox="1"/>
          <p:nvPr>
            <p:ph type="body" idx="1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/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Type="http://schemas.openxmlformats.org/officeDocument/2006/relationships/slideMaster" Id="rId1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Type="http://schemas.openxmlformats.org/officeDocument/2006/relationships/slideMaster" Id="rId1" Target="../slideMasters/slideMaster2.xml"/></Relationships>
</file>

<file path=ppt/slideLayouts/_rels/slideLayout11.xml.rels><?xml version="1.0" encoding="UTF-8" standalone="yes"?><Relationships xmlns="http://schemas.openxmlformats.org/package/2006/relationships"><Relationship Type="http://schemas.openxmlformats.org/officeDocument/2006/relationships/slideMaster" Id="rId1" Target="../slideMasters/slideMaster2.xml"/></Relationships>
</file>

<file path=ppt/slideLayouts/_rels/slideLayout12.xml.rels><?xml version="1.0" encoding="UTF-8" standalone="yes"?><Relationships xmlns="http://schemas.openxmlformats.org/package/2006/relationships"><Relationship Type="http://schemas.openxmlformats.org/officeDocument/2006/relationships/slideMaster" Id="rId1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Type="http://schemas.openxmlformats.org/officeDocument/2006/relationships/slideMaster" Id="rId1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Type="http://schemas.openxmlformats.org/officeDocument/2006/relationships/slideMaster" Id="rId1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Type="http://schemas.openxmlformats.org/officeDocument/2006/relationships/slideMaster" Id="rId1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Type="http://schemas.openxmlformats.org/officeDocument/2006/relationships/slideMaster" Id="rId1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Type="http://schemas.openxmlformats.org/officeDocument/2006/relationships/slideMaster" Id="rId1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Type="http://schemas.openxmlformats.org/officeDocument/2006/relationships/slideMaster" Id="rId1" Target="../slideMasters/slideMaster2.xml"/></Relationships>
</file>

<file path=ppt/slideLayouts/_rels/slideLayout8.xml.rels><?xml version="1.0" encoding="UTF-8" standalone="yes"?><Relationships xmlns="http://schemas.openxmlformats.org/package/2006/relationships"><Relationship Type="http://schemas.openxmlformats.org/officeDocument/2006/relationships/slideMaster" Id="rId1" Target="../slideMasters/slideMaster2.xml"/></Relationships>
</file>

<file path=ppt/slideLayouts/_rels/slideLayout9.xml.rels><?xml version="1.0" encoding="UTF-8" standalone="yes"?><Relationships xmlns="http://schemas.openxmlformats.org/package/2006/relationships"><Relationship Type="http://schemas.openxmlformats.org/officeDocument/2006/relationships/slideMaster" Id="rId1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title" type="title">
  <p:cSld name="title">
    <p:spTree>
      <p:nvGrpSpPr>
        <p:cNvPr name="Shape 7" id="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8" id="8"/>
          <p:cNvSpPr/>
          <p:nvPr/>
        </p:nvSpPr>
        <p:spPr>
          <a:xfrm>
            <a:off y="1600200" x="0"/>
            <a:ext cy="3657600" cx="9144000"/>
          </a:xfrm>
          <a:prstGeom prst="rect">
            <a:avLst/>
          </a:prstGeom>
          <a:solidFill>
            <a:schemeClr val="dk1">
              <a:alpha val="20000"/>
            </a:schemeClr>
          </a:solidFill>
          <a:ln>
            <a:noFill/>
          </a:ln>
        </p:spPr>
        <p:txBody>
          <a:bodyPr bIns="45700" tIns="45700" lIns="91425" anchor="ctr" anchorCtr="0" rIns="91425">
            <a:spAutoFit/>
          </a:bodyPr>
          <a:lstStyle/>
          <a:p/>
        </p:txBody>
      </p:sp>
      <p:grpSp>
        <p:nvGrpSpPr>
          <p:cNvPr name="Shape 9" id="9"/>
          <p:cNvGrpSpPr/>
          <p:nvPr/>
        </p:nvGrpSpPr>
        <p:grpSpPr>
          <a:xfrm>
            <a:off y="-1438" x="0"/>
            <a:ext cy="6859503" cx="1827407"/>
            <a:chOff y="-1438" x="0"/>
            <a:chExt cy="6859503" cx="798029"/>
          </a:xfrm>
        </p:grpSpPr>
        <p:sp>
          <p:nvSpPr>
            <p:cNvPr name="Shape 10" id="10"/>
            <p:cNvSpPr/>
            <p:nvPr/>
          </p:nvSpPr>
          <p:spPr>
            <a:xfrm>
              <a:off y="-1438" x="0"/>
              <a:ext cy="6858065" cx="798029"/>
            </a:xfrm>
            <a:custGeom>
              <a:pathLst>
                <a:path extrusionOk="0" h="6875253" w="500332">
                  <a:moveTo>
                    <a:pt y="0" x="0"/>
                  </a:moveTo>
                  <a:lnTo>
                    <a:pt y="0" x="500332"/>
                  </a:lnTo>
                  <a:lnTo>
                    <a:pt y="6875253" x="301925"/>
                  </a:lnTo>
                  <a:lnTo>
                    <a:pt y="6875253" x="0"/>
                  </a:lnTo>
                  <a:lnTo>
                    <a:pt y="0" x="0"/>
                  </a:ln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bIns="45700" tIns="45700" lIns="91425" anchor="ctr" anchorCtr="0" rIns="91425">
              <a:spAutoFit/>
            </a:bodyPr>
            <a:lstStyle/>
            <a:p/>
          </p:txBody>
        </p:sp>
        <p:sp>
          <p:nvSpPr>
            <p:cNvPr name="Shape 11" id="11"/>
            <p:cNvSpPr/>
            <p:nvPr/>
          </p:nvSpPr>
          <p:spPr>
            <a:xfrm>
              <a:off y="0" x="0"/>
              <a:ext cy="6858065" cx="399014"/>
            </a:xfrm>
            <a:custGeom>
              <a:pathLst>
                <a:path extrusionOk="0" h="6875253" w="500332">
                  <a:moveTo>
                    <a:pt y="0" x="0"/>
                  </a:moveTo>
                  <a:lnTo>
                    <a:pt y="0" x="500332"/>
                  </a:lnTo>
                  <a:lnTo>
                    <a:pt y="6875253" x="301925"/>
                  </a:lnTo>
                  <a:lnTo>
                    <a:pt y="6875253" x="0"/>
                  </a:lnTo>
                  <a:lnTo>
                    <a:pt y="0" x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bIns="45700" tIns="45700" lIns="91425" anchor="ctr" anchorCtr="0" rIns="91425">
              <a:spAutoFit/>
            </a:bodyPr>
            <a:lstStyle/>
            <a:p/>
          </p:txBody>
        </p:sp>
      </p:grpSp>
      <p:grpSp>
        <p:nvGrpSpPr>
          <p:cNvPr name="Shape 12" id="12"/>
          <p:cNvGrpSpPr/>
          <p:nvPr/>
        </p:nvGrpSpPr>
        <p:grpSpPr>
          <a:xfrm flipH="1">
            <a:off y="0" x="7316591"/>
            <a:ext cy="6859503" cx="1827407"/>
            <a:chOff y="-1438" x="0"/>
            <a:chExt cy="6859503" cx="798029"/>
          </a:xfrm>
        </p:grpSpPr>
        <p:sp>
          <p:nvSpPr>
            <p:cNvPr name="Shape 13" id="13"/>
            <p:cNvSpPr/>
            <p:nvPr/>
          </p:nvSpPr>
          <p:spPr>
            <a:xfrm>
              <a:off y="-1438" x="0"/>
              <a:ext cy="6858065" cx="798029"/>
            </a:xfrm>
            <a:custGeom>
              <a:pathLst>
                <a:path extrusionOk="0" h="6875253" w="500332">
                  <a:moveTo>
                    <a:pt y="0" x="0"/>
                  </a:moveTo>
                  <a:lnTo>
                    <a:pt y="0" x="500332"/>
                  </a:lnTo>
                  <a:lnTo>
                    <a:pt y="6875253" x="301925"/>
                  </a:lnTo>
                  <a:lnTo>
                    <a:pt y="6875253" x="0"/>
                  </a:lnTo>
                  <a:lnTo>
                    <a:pt y="0" x="0"/>
                  </a:ln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bIns="45700" tIns="45700" lIns="91425" anchor="ctr" anchorCtr="0" rIns="91425">
              <a:spAutoFit/>
            </a:bodyPr>
            <a:lstStyle/>
            <a:p/>
          </p:txBody>
        </p:sp>
        <p:sp>
          <p:nvSpPr>
            <p:cNvPr name="Shape 14" id="14"/>
            <p:cNvSpPr/>
            <p:nvPr/>
          </p:nvSpPr>
          <p:spPr>
            <a:xfrm>
              <a:off y="0" x="0"/>
              <a:ext cy="6858065" cx="399014"/>
            </a:xfrm>
            <a:custGeom>
              <a:pathLst>
                <a:path extrusionOk="0" h="6875253" w="500332">
                  <a:moveTo>
                    <a:pt y="0" x="0"/>
                  </a:moveTo>
                  <a:lnTo>
                    <a:pt y="0" x="500332"/>
                  </a:lnTo>
                  <a:lnTo>
                    <a:pt y="6875253" x="301925"/>
                  </a:lnTo>
                  <a:lnTo>
                    <a:pt y="6875253" x="0"/>
                  </a:lnTo>
                  <a:lnTo>
                    <a:pt y="0" x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bIns="45700" tIns="45700" lIns="91425" anchor="ctr" anchorCtr="0" rIns="91425">
              <a:spAutoFit/>
            </a:bodyPr>
            <a:lstStyle/>
            <a:p/>
          </p:txBody>
        </p:sp>
      </p:grpSp>
      <p:sp>
        <p:nvSpPr>
          <p:cNvPr name="Shape 15" id="15"/>
          <p:cNvSpPr txBox="1"/>
          <p:nvPr>
            <p:ph type="ctrTitle"/>
          </p:nvPr>
        </p:nvSpPr>
        <p:spPr>
          <a:xfrm>
            <a:off y="2090913" x="685800"/>
            <a:ext cy="1650599" cx="7772400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b" anchorCtr="0" rIns="91425"/>
          <a:lstStyle>
            <a:lvl1pPr indent="304800" algn="ctr" marL="0" rtl="0">
              <a:spcBef>
                <a:spcPts val="0"/>
              </a:spcBef>
              <a:buClr>
                <a:schemeClr val="lt2"/>
              </a:buClr>
              <a:buSzPct val="100000"/>
              <a:buFont typeface="Trebuchet MS"/>
              <a:buNone/>
              <a:defRPr i="0" baseline="0" strike="noStrike" sz="4800" b="1" cap="none" u="none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304800" algn="ctr" marL="0" rtl="0">
              <a:spcBef>
                <a:spcPts val="0"/>
              </a:spcBef>
              <a:buClr>
                <a:schemeClr val="lt2"/>
              </a:buClr>
              <a:buSzPct val="100000"/>
              <a:buFont typeface="Trebuchet MS"/>
              <a:buNone/>
              <a:defRPr i="0" baseline="0" strike="noStrike" sz="4800" b="1" cap="none" u="none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304800" algn="ctr" marL="0" rtl="0">
              <a:spcBef>
                <a:spcPts val="0"/>
              </a:spcBef>
              <a:buClr>
                <a:schemeClr val="lt2"/>
              </a:buClr>
              <a:buSzPct val="100000"/>
              <a:buFont typeface="Trebuchet MS"/>
              <a:buNone/>
              <a:defRPr i="0" baseline="0" strike="noStrike" sz="4800" b="1" cap="none" u="none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304800" algn="ctr" marL="0" rtl="0">
              <a:spcBef>
                <a:spcPts val="0"/>
              </a:spcBef>
              <a:buClr>
                <a:schemeClr val="lt2"/>
              </a:buClr>
              <a:buSzPct val="100000"/>
              <a:buFont typeface="Trebuchet MS"/>
              <a:buNone/>
              <a:defRPr i="0" baseline="0" strike="noStrike" sz="4800" b="1" cap="none" u="none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304800" algn="ctr" marL="0" rtl="0">
              <a:spcBef>
                <a:spcPts val="0"/>
              </a:spcBef>
              <a:buClr>
                <a:schemeClr val="lt2"/>
              </a:buClr>
              <a:buSzPct val="100000"/>
              <a:buFont typeface="Trebuchet MS"/>
              <a:buNone/>
              <a:defRPr i="0" baseline="0" strike="noStrike" sz="4800" b="1" cap="none" u="none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304800" algn="ctr" marL="0" rtl="0">
              <a:spcBef>
                <a:spcPts val="0"/>
              </a:spcBef>
              <a:buClr>
                <a:schemeClr val="lt2"/>
              </a:buClr>
              <a:buSzPct val="100000"/>
              <a:buFont typeface="Trebuchet MS"/>
              <a:buNone/>
              <a:defRPr i="0" baseline="0" strike="noStrike" sz="4800" b="1" cap="none" u="none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304800" algn="ctr" marL="0" rtl="0">
              <a:spcBef>
                <a:spcPts val="0"/>
              </a:spcBef>
              <a:buClr>
                <a:schemeClr val="lt2"/>
              </a:buClr>
              <a:buSzPct val="100000"/>
              <a:buFont typeface="Trebuchet MS"/>
              <a:buNone/>
              <a:defRPr i="0" baseline="0" strike="noStrike" sz="4800" b="1" cap="none" u="none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304800" algn="ctr" marL="0" rtl="0">
              <a:spcBef>
                <a:spcPts val="0"/>
              </a:spcBef>
              <a:buClr>
                <a:schemeClr val="lt2"/>
              </a:buClr>
              <a:buSzPct val="100000"/>
              <a:buFont typeface="Trebuchet MS"/>
              <a:buNone/>
              <a:defRPr i="0" baseline="0" strike="noStrike" sz="4800" b="1" cap="none" u="none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304800" algn="ctr" marL="0" rtl="0">
              <a:spcBef>
                <a:spcPts val="0"/>
              </a:spcBef>
              <a:buClr>
                <a:schemeClr val="lt2"/>
              </a:buClr>
              <a:buSzPct val="100000"/>
              <a:buFont typeface="Trebuchet MS"/>
              <a:buNone/>
              <a:defRPr i="0" baseline="0" strike="noStrike" sz="4800" b="1" cap="none" u="none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name="Shape 16" id="16"/>
          <p:cNvSpPr txBox="1"/>
          <p:nvPr>
            <p:ph type="subTitle" idx="1"/>
          </p:nvPr>
        </p:nvSpPr>
        <p:spPr>
          <a:xfrm>
            <a:off y="3886200" x="685800"/>
            <a:ext cy="878099" cx="7772400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t" anchorCtr="0" rIns="91425"/>
          <a:lstStyle>
            <a:lvl1pPr indent="152400" algn="ctr" marL="0" rtl="0">
              <a:spcBef>
                <a:spcPts val="0"/>
              </a:spcBef>
              <a:buClr>
                <a:schemeClr val="lt2"/>
              </a:buClr>
              <a:buSzPct val="100000"/>
              <a:buFont typeface="Trebuchet MS"/>
              <a:buNone/>
              <a:defRPr i="0" baseline="0" strike="noStrike" sz="2400" b="0" cap="none" u="none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152400" algn="ctr" marL="0" rtl="0">
              <a:spcBef>
                <a:spcPts val="0"/>
              </a:spcBef>
              <a:buClr>
                <a:schemeClr val="lt2"/>
              </a:buClr>
              <a:buSzPct val="100000"/>
              <a:buFont typeface="Trebuchet MS"/>
              <a:buNone/>
              <a:defRPr i="0" baseline="0" strike="noStrike" sz="2400" b="0" cap="none" u="none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152400" algn="ctr" marL="0" rtl="0">
              <a:spcBef>
                <a:spcPts val="0"/>
              </a:spcBef>
              <a:buClr>
                <a:schemeClr val="lt2"/>
              </a:buClr>
              <a:buSzPct val="100000"/>
              <a:buFont typeface="Trebuchet MS"/>
              <a:buNone/>
              <a:defRPr i="0" baseline="0" strike="noStrike" sz="2400" b="0" cap="none" u="none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152400" algn="ctr" marL="0" rtl="0">
              <a:spcBef>
                <a:spcPts val="0"/>
              </a:spcBef>
              <a:buClr>
                <a:schemeClr val="lt2"/>
              </a:buClr>
              <a:buSzPct val="100000"/>
              <a:buFont typeface="Trebuchet MS"/>
              <a:buNone/>
              <a:defRPr i="0" baseline="0" strike="noStrike" sz="2400" b="0" cap="none" u="none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152400" algn="ctr" marL="0" rtl="0">
              <a:spcBef>
                <a:spcPts val="0"/>
              </a:spcBef>
              <a:buClr>
                <a:schemeClr val="lt2"/>
              </a:buClr>
              <a:buSzPct val="100000"/>
              <a:buFont typeface="Trebuchet MS"/>
              <a:buNone/>
              <a:defRPr i="0" baseline="0" strike="noStrike" sz="2400" b="0" cap="none" u="none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152400" algn="ctr" marL="0" rtl="0">
              <a:spcBef>
                <a:spcPts val="0"/>
              </a:spcBef>
              <a:buClr>
                <a:schemeClr val="lt2"/>
              </a:buClr>
              <a:buSzPct val="100000"/>
              <a:buFont typeface="Trebuchet MS"/>
              <a:buNone/>
              <a:defRPr i="0" baseline="0" strike="noStrike" sz="2400" b="0" cap="none" u="none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152400" algn="ctr" marL="0" rtl="0">
              <a:spcBef>
                <a:spcPts val="0"/>
              </a:spcBef>
              <a:buClr>
                <a:schemeClr val="lt2"/>
              </a:buClr>
              <a:buSzPct val="100000"/>
              <a:buFont typeface="Trebuchet MS"/>
              <a:buNone/>
              <a:defRPr i="0" baseline="0" strike="noStrike" sz="2400" b="0" cap="none" u="none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152400" algn="ctr" marL="0" rtl="0">
              <a:spcBef>
                <a:spcPts val="0"/>
              </a:spcBef>
              <a:buClr>
                <a:schemeClr val="lt2"/>
              </a:buClr>
              <a:buSzPct val="100000"/>
              <a:buFont typeface="Trebuchet MS"/>
              <a:buNone/>
              <a:defRPr i="0" baseline="0" strike="noStrike" sz="2400" b="0" cap="none" u="none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152400" algn="ctr" marL="0" rtl="0">
              <a:spcBef>
                <a:spcPts val="0"/>
              </a:spcBef>
              <a:buClr>
                <a:schemeClr val="lt2"/>
              </a:buClr>
              <a:buSzPct val="100000"/>
              <a:buFont typeface="Trebuchet MS"/>
              <a:buNone/>
              <a:defRPr i="0" baseline="0" strike="noStrike" sz="2400" b="0" cap="none" u="none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titleOnly" type="titleOnly">
  <p:cSld name="titleOnly">
    <p:spTree>
      <p:nvGrpSpPr>
        <p:cNvPr name="Shape 82" id="8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83" id="83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b" anchorCtr="0" rIns="91425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CAPTION_ONLY">
  <p:cSld name="CAPTION_ONLY">
    <p:spTree>
      <p:nvGrpSpPr>
        <p:cNvPr name="Shape 84" id="8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85" id="85"/>
          <p:cNvSpPr txBox="1"/>
          <p:nvPr>
            <p:ph type="body" idx="1"/>
          </p:nvPr>
        </p:nvSpPr>
        <p:spPr>
          <a:xfrm>
            <a:off y="5875078" x="457200"/>
            <a:ext cy="692693" cx="8229600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t" anchorCtr="0" rIns="91425"/>
          <a:lstStyle>
            <a:lvl1pPr indent="-285750" algn="ctr" marL="285750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1800">
                <a:solidFill>
                  <a:schemeClr val="dk1"/>
                </a:solidFill>
              </a:defRPr>
            </a:lvl1pPr>
            <a:lvl2pPr indent="-285750" algn="ctr" marL="285750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2pPr>
            <a:lvl3pPr indent="-285750" algn="ctr" marL="285750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3pPr>
            <a:lvl4pPr indent="-285750" algn="ctr" marL="285750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1800">
                <a:solidFill>
                  <a:schemeClr val="dk1"/>
                </a:solidFill>
              </a:defRPr>
            </a:lvl4pPr>
            <a:lvl5pPr indent="-285750" algn="ctr" marL="285750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5pPr>
            <a:lvl6pPr indent="-285750" algn="ctr" marL="285750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6pPr>
            <a:lvl7pPr indent="-285750" algn="ctr" marL="285750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1800">
                <a:solidFill>
                  <a:schemeClr val="dk1"/>
                </a:solidFill>
              </a:defRPr>
            </a:lvl7pPr>
            <a:lvl8pPr indent="-285750" algn="ctr" marL="285750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8pPr>
            <a:lvl9pPr indent="-285750" algn="ctr" marL="285750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blank" type="blank">
  <p:cSld name="blank">
    <p:spTree>
      <p:nvGrpSpPr>
        <p:cNvPr name="Shape 86" id="86"/>
        <p:cNvGrpSpPr/>
        <p:nvPr/>
      </p:nvGrpSpPr>
      <p:grpSpPr>
        <a:xfrm>
          <a:off y="0" x="0"/>
          <a:ext cy="0" cx="0"/>
          <a:chOff y="0" x="0"/>
          <a:chExt cy="0" cx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tx" type="tx">
  <p:cSld name="tx">
    <p:spTree>
      <p:nvGrpSpPr>
        <p:cNvPr name="Shape 17" id="1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18" id="18"/>
          <p:cNvSpPr/>
          <p:nvPr/>
        </p:nvSpPr>
        <p:spPr>
          <a:xfrm>
            <a:off y="-1438" x="0"/>
            <a:ext cy="1525499" cx="9144000"/>
          </a:xfrm>
          <a:prstGeom prst="rect">
            <a:avLst/>
          </a:prstGeom>
          <a:solidFill>
            <a:schemeClr val="dk2">
              <a:alpha val="20000"/>
            </a:schemeClr>
          </a:solidFill>
          <a:ln>
            <a:noFill/>
          </a:ln>
        </p:spPr>
        <p:txBody>
          <a:bodyPr bIns="45700" tIns="45700" lIns="91425" anchor="ctr" anchorCtr="0" rIns="91425">
            <a:spAutoFit/>
          </a:bodyPr>
          <a:lstStyle/>
          <a:p/>
        </p:txBody>
      </p:sp>
      <p:grpSp>
        <p:nvGrpSpPr>
          <p:cNvPr name="Shape 19" id="19"/>
          <p:cNvGrpSpPr/>
          <p:nvPr/>
        </p:nvGrpSpPr>
        <p:grpSpPr>
          <a:xfrm>
            <a:off y="-1438" x="0"/>
            <a:ext cy="6859503" cx="649180"/>
            <a:chOff y="-1438" x="0"/>
            <a:chExt cy="6859503" cx="649180"/>
          </a:xfrm>
        </p:grpSpPr>
        <p:sp>
          <p:nvSpPr>
            <p:cNvPr name="Shape 20" id="20"/>
            <p:cNvSpPr/>
            <p:nvPr/>
          </p:nvSpPr>
          <p:spPr>
            <a:xfrm>
              <a:off y="-1438" x="0"/>
              <a:ext cy="6858065" cx="649180"/>
            </a:xfrm>
            <a:custGeom>
              <a:pathLst>
                <a:path extrusionOk="0" h="6875253" w="500332">
                  <a:moveTo>
                    <a:pt y="0" x="0"/>
                  </a:moveTo>
                  <a:lnTo>
                    <a:pt y="0" x="500332"/>
                  </a:lnTo>
                  <a:lnTo>
                    <a:pt y="6875253" x="301925"/>
                  </a:lnTo>
                  <a:lnTo>
                    <a:pt y="6875253" x="0"/>
                  </a:lnTo>
                  <a:lnTo>
                    <a:pt y="0" x="0"/>
                  </a:lnTo>
                  <a:close/>
                </a:path>
              </a:pathLst>
            </a:custGeom>
            <a:solidFill>
              <a:srgbClr val="5A6378">
                <a:alpha val="9803"/>
              </a:srgbClr>
            </a:solidFill>
            <a:ln>
              <a:noFill/>
            </a:ln>
          </p:spPr>
          <p:txBody>
            <a:bodyPr bIns="45700" tIns="45700" lIns="91425" anchor="ctr" anchorCtr="0" rIns="91425">
              <a:spAutoFit/>
            </a:bodyPr>
            <a:lstStyle/>
            <a:p/>
          </p:txBody>
        </p:sp>
        <p:sp>
          <p:nvSpPr>
            <p:cNvPr name="Shape 21" id="21"/>
            <p:cNvSpPr/>
            <p:nvPr/>
          </p:nvSpPr>
          <p:spPr>
            <a:xfrm>
              <a:off y="0" x="0"/>
              <a:ext cy="6858065" cx="500331"/>
            </a:xfrm>
            <a:custGeom>
              <a:pathLst>
                <a:path extrusionOk="0" h="6875253" w="500332">
                  <a:moveTo>
                    <a:pt y="0" x="0"/>
                  </a:moveTo>
                  <a:lnTo>
                    <a:pt y="0" x="500332"/>
                  </a:lnTo>
                  <a:lnTo>
                    <a:pt y="6875253" x="301925"/>
                  </a:lnTo>
                  <a:lnTo>
                    <a:pt y="6875253" x="0"/>
                  </a:lnTo>
                  <a:lnTo>
                    <a:pt y="0" x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bIns="45700" tIns="45700" lIns="91425" anchor="ctr" anchorCtr="0" rIns="91425">
              <a:spAutoFit/>
            </a:bodyPr>
            <a:lstStyle/>
            <a:p/>
          </p:txBody>
        </p:sp>
      </p:grpSp>
      <p:grpSp>
        <p:nvGrpSpPr>
          <p:cNvPr name="Shape 22" id="22"/>
          <p:cNvGrpSpPr/>
          <p:nvPr/>
        </p:nvGrpSpPr>
        <p:grpSpPr>
          <a:xfrm flipH="1">
            <a:off y="0" x="8494493"/>
            <a:ext cy="6859503" cx="649180"/>
            <a:chOff y="-1438" x="0"/>
            <a:chExt cy="6859503" cx="649180"/>
          </a:xfrm>
        </p:grpSpPr>
        <p:sp>
          <p:nvSpPr>
            <p:cNvPr name="Shape 23" id="23"/>
            <p:cNvSpPr/>
            <p:nvPr/>
          </p:nvSpPr>
          <p:spPr>
            <a:xfrm>
              <a:off y="-1438" x="0"/>
              <a:ext cy="6858065" cx="649180"/>
            </a:xfrm>
            <a:custGeom>
              <a:pathLst>
                <a:path extrusionOk="0" h="6875253" w="500332">
                  <a:moveTo>
                    <a:pt y="0" x="0"/>
                  </a:moveTo>
                  <a:lnTo>
                    <a:pt y="0" x="500332"/>
                  </a:lnTo>
                  <a:lnTo>
                    <a:pt y="6875253" x="301925"/>
                  </a:lnTo>
                  <a:lnTo>
                    <a:pt y="6875253" x="0"/>
                  </a:lnTo>
                  <a:lnTo>
                    <a:pt y="0" x="0"/>
                  </a:lnTo>
                  <a:close/>
                </a:path>
              </a:pathLst>
            </a:custGeom>
            <a:solidFill>
              <a:srgbClr val="5A6378">
                <a:alpha val="9803"/>
              </a:srgbClr>
            </a:solidFill>
            <a:ln>
              <a:noFill/>
            </a:ln>
          </p:spPr>
          <p:txBody>
            <a:bodyPr bIns="45700" tIns="45700" lIns="91425" anchor="ctr" anchorCtr="0" rIns="91425">
              <a:spAutoFit/>
            </a:bodyPr>
            <a:lstStyle/>
            <a:p/>
          </p:txBody>
        </p:sp>
        <p:sp>
          <p:nvSpPr>
            <p:cNvPr name="Shape 24" id="24"/>
            <p:cNvSpPr/>
            <p:nvPr/>
          </p:nvSpPr>
          <p:spPr>
            <a:xfrm>
              <a:off y="0" x="0"/>
              <a:ext cy="6858065" cx="500331"/>
            </a:xfrm>
            <a:custGeom>
              <a:pathLst>
                <a:path extrusionOk="0" h="6875253" w="500332">
                  <a:moveTo>
                    <a:pt y="0" x="0"/>
                  </a:moveTo>
                  <a:lnTo>
                    <a:pt y="0" x="500332"/>
                  </a:lnTo>
                  <a:lnTo>
                    <a:pt y="6875253" x="301925"/>
                  </a:lnTo>
                  <a:lnTo>
                    <a:pt y="6875253" x="0"/>
                  </a:lnTo>
                  <a:lnTo>
                    <a:pt y="0" x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bIns="45700" tIns="45700" lIns="91425" anchor="ctr" anchorCtr="0" rIns="91425">
              <a:spAutoFit/>
            </a:bodyPr>
            <a:lstStyle/>
            <a:p/>
          </p:txBody>
        </p:sp>
      </p:grpSp>
      <p:sp>
        <p:nvSpPr>
          <p:cNvPr name="Shape 25" id="25"/>
          <p:cNvSpPr/>
          <p:nvPr/>
        </p:nvSpPr>
        <p:spPr>
          <a:xfrm>
            <a:off y="6324600" x="0"/>
            <a:ext cy="534899" cx="9144000"/>
          </a:xfrm>
          <a:prstGeom prst="rect">
            <a:avLst/>
          </a:prstGeom>
          <a:solidFill>
            <a:schemeClr val="dk1">
              <a:alpha val="14901"/>
            </a:schemeClr>
          </a:solidFill>
          <a:ln>
            <a:noFill/>
          </a:ln>
        </p:spPr>
        <p:txBody>
          <a:bodyPr bIns="45700" tIns="45700" lIns="91425" anchor="ctr" anchorCtr="0" rIns="91425">
            <a:spAutoFit/>
          </a:bodyPr>
          <a:lstStyle/>
          <a:p/>
        </p:txBody>
      </p:sp>
      <p:sp>
        <p:nvSpPr>
          <p:cNvPr name="Shape 26" id="26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b" anchorCtr="0" rIns="91425"/>
          <a:lstStyle>
            <a:lvl1pPr algn="l" rtl="0">
              <a:spcBef>
                <a:spcPts val="0"/>
              </a:spcBef>
              <a:buSzPct val="100000"/>
              <a:buFont typeface="Trebuchet MS"/>
              <a:buNone/>
              <a:defRPr sz="3600" b="1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algn="l" rtl="0">
              <a:spcBef>
                <a:spcPts val="0"/>
              </a:spcBef>
              <a:buSzPct val="100000"/>
              <a:buFont typeface="Trebuchet MS"/>
              <a:buNone/>
              <a:defRPr sz="3600" b="1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algn="l" rtl="0">
              <a:spcBef>
                <a:spcPts val="0"/>
              </a:spcBef>
              <a:buSzPct val="100000"/>
              <a:buFont typeface="Trebuchet MS"/>
              <a:buNone/>
              <a:defRPr sz="3600" b="1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algn="l" rtl="0">
              <a:spcBef>
                <a:spcPts val="0"/>
              </a:spcBef>
              <a:buSzPct val="100000"/>
              <a:buFont typeface="Trebuchet MS"/>
              <a:buNone/>
              <a:defRPr sz="3600" b="1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algn="l" rtl="0">
              <a:spcBef>
                <a:spcPts val="0"/>
              </a:spcBef>
              <a:buSzPct val="100000"/>
              <a:buFont typeface="Trebuchet MS"/>
              <a:buNone/>
              <a:defRPr sz="3600" b="1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algn="l" rtl="0">
              <a:spcBef>
                <a:spcPts val="0"/>
              </a:spcBef>
              <a:buSzPct val="100000"/>
              <a:buFont typeface="Trebuchet MS"/>
              <a:buNone/>
              <a:defRPr sz="3600" b="1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algn="l" rtl="0">
              <a:spcBef>
                <a:spcPts val="0"/>
              </a:spcBef>
              <a:buSzPct val="100000"/>
              <a:buFont typeface="Trebuchet MS"/>
              <a:buNone/>
              <a:defRPr sz="3600" b="1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algn="l" rtl="0">
              <a:spcBef>
                <a:spcPts val="0"/>
              </a:spcBef>
              <a:buSzPct val="100000"/>
              <a:buFont typeface="Trebuchet MS"/>
              <a:buNone/>
              <a:defRPr sz="3600" b="1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algn="l" rtl="0">
              <a:spcBef>
                <a:spcPts val="0"/>
              </a:spcBef>
              <a:buSzPct val="100000"/>
              <a:buFont typeface="Trebuchet MS"/>
              <a:buNone/>
              <a:defRPr sz="3600" b="1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name="Shape 27" id="27"/>
          <p:cNvSpPr txBox="1"/>
          <p:nvPr>
            <p:ph type="body" idx="1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t" anchorCtr="0" rIns="91425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twoColTx" type="twoColTx">
  <p:cSld name="twoColTx">
    <p:spTree>
      <p:nvGrpSpPr>
        <p:cNvPr name="Shape 28" id="2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29" id="29"/>
          <p:cNvSpPr/>
          <p:nvPr/>
        </p:nvSpPr>
        <p:spPr>
          <a:xfrm>
            <a:off y="-1438" x="0"/>
            <a:ext cy="1525499" cx="9144000"/>
          </a:xfrm>
          <a:prstGeom prst="rect">
            <a:avLst/>
          </a:prstGeom>
          <a:solidFill>
            <a:schemeClr val="dk2">
              <a:alpha val="20000"/>
            </a:schemeClr>
          </a:solidFill>
          <a:ln>
            <a:noFill/>
          </a:ln>
        </p:spPr>
        <p:txBody>
          <a:bodyPr bIns="45700" tIns="45700" lIns="91425" anchor="ctr" anchorCtr="0" rIns="91425">
            <a:spAutoFit/>
          </a:bodyPr>
          <a:lstStyle/>
          <a:p/>
        </p:txBody>
      </p:sp>
      <p:grpSp>
        <p:nvGrpSpPr>
          <p:cNvPr name="Shape 30" id="30"/>
          <p:cNvGrpSpPr/>
          <p:nvPr/>
        </p:nvGrpSpPr>
        <p:grpSpPr>
          <a:xfrm>
            <a:off y="-1438" x="0"/>
            <a:ext cy="6859503" cx="649180"/>
            <a:chOff y="-1438" x="0"/>
            <a:chExt cy="6859503" cx="649180"/>
          </a:xfrm>
        </p:grpSpPr>
        <p:sp>
          <p:nvSpPr>
            <p:cNvPr name="Shape 31" id="31"/>
            <p:cNvSpPr/>
            <p:nvPr/>
          </p:nvSpPr>
          <p:spPr>
            <a:xfrm>
              <a:off y="-1438" x="0"/>
              <a:ext cy="6858065" cx="649180"/>
            </a:xfrm>
            <a:custGeom>
              <a:pathLst>
                <a:path extrusionOk="0" h="6875253" w="500332">
                  <a:moveTo>
                    <a:pt y="0" x="0"/>
                  </a:moveTo>
                  <a:lnTo>
                    <a:pt y="0" x="500332"/>
                  </a:lnTo>
                  <a:lnTo>
                    <a:pt y="6875253" x="301925"/>
                  </a:lnTo>
                  <a:lnTo>
                    <a:pt y="6875253" x="0"/>
                  </a:lnTo>
                  <a:lnTo>
                    <a:pt y="0" x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bIns="45700" tIns="45700" lIns="91425" anchor="ctr" anchorCtr="0" rIns="91425">
              <a:spAutoFit/>
            </a:bodyPr>
            <a:lstStyle/>
            <a:p/>
          </p:txBody>
        </p:sp>
        <p:sp>
          <p:nvSpPr>
            <p:cNvPr name="Shape 32" id="32"/>
            <p:cNvSpPr/>
            <p:nvPr/>
          </p:nvSpPr>
          <p:spPr>
            <a:xfrm>
              <a:off y="0" x="0"/>
              <a:ext cy="6858065" cx="500331"/>
            </a:xfrm>
            <a:custGeom>
              <a:pathLst>
                <a:path extrusionOk="0" h="6875253" w="500332">
                  <a:moveTo>
                    <a:pt y="0" x="0"/>
                  </a:moveTo>
                  <a:lnTo>
                    <a:pt y="0" x="500332"/>
                  </a:lnTo>
                  <a:lnTo>
                    <a:pt y="6875253" x="301925"/>
                  </a:lnTo>
                  <a:lnTo>
                    <a:pt y="6875253" x="0"/>
                  </a:lnTo>
                  <a:lnTo>
                    <a:pt y="0" x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bIns="45700" tIns="45700" lIns="91425" anchor="ctr" anchorCtr="0" rIns="91425">
              <a:spAutoFit/>
            </a:bodyPr>
            <a:lstStyle/>
            <a:p/>
          </p:txBody>
        </p:sp>
      </p:grpSp>
      <p:grpSp>
        <p:nvGrpSpPr>
          <p:cNvPr name="Shape 33" id="33"/>
          <p:cNvGrpSpPr/>
          <p:nvPr/>
        </p:nvGrpSpPr>
        <p:grpSpPr>
          <a:xfrm flipH="1">
            <a:off y="0" x="8494493"/>
            <a:ext cy="6859503" cx="649180"/>
            <a:chOff y="-1438" x="0"/>
            <a:chExt cy="6859503" cx="649180"/>
          </a:xfrm>
        </p:grpSpPr>
        <p:sp>
          <p:nvSpPr>
            <p:cNvPr name="Shape 34" id="34"/>
            <p:cNvSpPr/>
            <p:nvPr/>
          </p:nvSpPr>
          <p:spPr>
            <a:xfrm>
              <a:off y="-1438" x="0"/>
              <a:ext cy="6858065" cx="649180"/>
            </a:xfrm>
            <a:custGeom>
              <a:pathLst>
                <a:path extrusionOk="0" h="6875253" w="500332">
                  <a:moveTo>
                    <a:pt y="0" x="0"/>
                  </a:moveTo>
                  <a:lnTo>
                    <a:pt y="0" x="500332"/>
                  </a:lnTo>
                  <a:lnTo>
                    <a:pt y="6875253" x="301925"/>
                  </a:lnTo>
                  <a:lnTo>
                    <a:pt y="6875253" x="0"/>
                  </a:lnTo>
                  <a:lnTo>
                    <a:pt y="0" x="0"/>
                  </a:lnTo>
                  <a:close/>
                </a:path>
              </a:pathLst>
            </a:custGeom>
            <a:solidFill>
              <a:srgbClr val="5A6378">
                <a:alpha val="9803"/>
              </a:srgbClr>
            </a:solidFill>
            <a:ln>
              <a:noFill/>
            </a:ln>
          </p:spPr>
          <p:txBody>
            <a:bodyPr bIns="45700" tIns="45700" lIns="91425" anchor="ctr" anchorCtr="0" rIns="91425">
              <a:spAutoFit/>
            </a:bodyPr>
            <a:lstStyle/>
            <a:p/>
          </p:txBody>
        </p:sp>
        <p:sp>
          <p:nvSpPr>
            <p:cNvPr name="Shape 35" id="35"/>
            <p:cNvSpPr/>
            <p:nvPr/>
          </p:nvSpPr>
          <p:spPr>
            <a:xfrm>
              <a:off y="0" x="0"/>
              <a:ext cy="6858065" cx="500331"/>
            </a:xfrm>
            <a:custGeom>
              <a:pathLst>
                <a:path extrusionOk="0" h="6875253" w="500332">
                  <a:moveTo>
                    <a:pt y="0" x="0"/>
                  </a:moveTo>
                  <a:lnTo>
                    <a:pt y="0" x="500332"/>
                  </a:lnTo>
                  <a:lnTo>
                    <a:pt y="6875253" x="301925"/>
                  </a:lnTo>
                  <a:lnTo>
                    <a:pt y="6875253" x="0"/>
                  </a:lnTo>
                  <a:lnTo>
                    <a:pt y="0" x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bIns="45700" tIns="45700" lIns="91425" anchor="ctr" anchorCtr="0" rIns="91425">
              <a:spAutoFit/>
            </a:bodyPr>
            <a:lstStyle/>
            <a:p/>
          </p:txBody>
        </p:sp>
      </p:grpSp>
      <p:sp>
        <p:nvSpPr>
          <p:cNvPr name="Shape 36" id="36"/>
          <p:cNvSpPr/>
          <p:nvPr/>
        </p:nvSpPr>
        <p:spPr>
          <a:xfrm>
            <a:off y="6324600" x="0"/>
            <a:ext cy="534899" cx="9144000"/>
          </a:xfrm>
          <a:prstGeom prst="rect">
            <a:avLst/>
          </a:prstGeom>
          <a:solidFill>
            <a:schemeClr val="dk1">
              <a:alpha val="14901"/>
            </a:schemeClr>
          </a:solidFill>
          <a:ln>
            <a:noFill/>
          </a:ln>
        </p:spPr>
        <p:txBody>
          <a:bodyPr bIns="45700" tIns="45700" lIns="91425" anchor="ctr" anchorCtr="0" rIns="91425">
            <a:spAutoFit/>
          </a:bodyPr>
          <a:lstStyle/>
          <a:p/>
        </p:txBody>
      </p:sp>
      <p:sp>
        <p:nvSpPr>
          <p:cNvPr name="Shape 37" id="37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b" anchorCtr="0" rIns="91425"/>
          <a:lstStyle>
            <a:lvl1pPr algn="l" rtl="0">
              <a:spcBef>
                <a:spcPts val="0"/>
              </a:spcBef>
              <a:buSzPct val="100000"/>
              <a:buFont typeface="Trebuchet MS"/>
              <a:buNone/>
              <a:defRPr sz="3600" b="1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algn="l" rtl="0">
              <a:spcBef>
                <a:spcPts val="0"/>
              </a:spcBef>
              <a:buSzPct val="100000"/>
              <a:buFont typeface="Trebuchet MS"/>
              <a:buNone/>
              <a:defRPr sz="3600" b="1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algn="l" rtl="0">
              <a:spcBef>
                <a:spcPts val="0"/>
              </a:spcBef>
              <a:buSzPct val="100000"/>
              <a:buFont typeface="Trebuchet MS"/>
              <a:buNone/>
              <a:defRPr sz="3600" b="1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algn="l" rtl="0">
              <a:spcBef>
                <a:spcPts val="0"/>
              </a:spcBef>
              <a:buSzPct val="100000"/>
              <a:buFont typeface="Trebuchet MS"/>
              <a:buNone/>
              <a:defRPr sz="3600" b="1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algn="l" rtl="0">
              <a:spcBef>
                <a:spcPts val="0"/>
              </a:spcBef>
              <a:buSzPct val="100000"/>
              <a:buFont typeface="Trebuchet MS"/>
              <a:buNone/>
              <a:defRPr sz="3600" b="1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algn="l" rtl="0">
              <a:spcBef>
                <a:spcPts val="0"/>
              </a:spcBef>
              <a:buSzPct val="100000"/>
              <a:buFont typeface="Trebuchet MS"/>
              <a:buNone/>
              <a:defRPr sz="3600" b="1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algn="l" rtl="0">
              <a:spcBef>
                <a:spcPts val="0"/>
              </a:spcBef>
              <a:buSzPct val="100000"/>
              <a:buFont typeface="Trebuchet MS"/>
              <a:buNone/>
              <a:defRPr sz="3600" b="1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algn="l" rtl="0">
              <a:spcBef>
                <a:spcPts val="0"/>
              </a:spcBef>
              <a:buSzPct val="100000"/>
              <a:buFont typeface="Trebuchet MS"/>
              <a:buNone/>
              <a:defRPr sz="3600" b="1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algn="l" rtl="0">
              <a:spcBef>
                <a:spcPts val="0"/>
              </a:spcBef>
              <a:buSzPct val="100000"/>
              <a:buFont typeface="Trebuchet MS"/>
              <a:buNone/>
              <a:defRPr sz="3600" b="1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name="Shape 38" id="38"/>
          <p:cNvSpPr txBox="1"/>
          <p:nvPr>
            <p:ph type="body" idx="1"/>
          </p:nvPr>
        </p:nvSpPr>
        <p:spPr>
          <a:xfrm>
            <a:off y="1600200" x="457200"/>
            <a:ext cy="4967700" cx="3994500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t" anchorCtr="0" rIns="91425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/>
        </p:txBody>
      </p:sp>
      <p:sp>
        <p:nvSpPr>
          <p:cNvPr name="Shape 39" id="39"/>
          <p:cNvSpPr txBox="1"/>
          <p:nvPr>
            <p:ph type="body" idx="2"/>
          </p:nvPr>
        </p:nvSpPr>
        <p:spPr>
          <a:xfrm>
            <a:off y="1600200" x="4692273"/>
            <a:ext cy="4967700" cx="3994500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t" anchorCtr="0" rIns="91425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titleOnly" type="titleOnly">
  <p:cSld name="titleOnly">
    <p:spTree>
      <p:nvGrpSpPr>
        <p:cNvPr name="Shape 40" id="4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41" id="41"/>
          <p:cNvSpPr/>
          <p:nvPr/>
        </p:nvSpPr>
        <p:spPr>
          <a:xfrm>
            <a:off y="-1438" x="0"/>
            <a:ext cy="1525499" cx="9144000"/>
          </a:xfrm>
          <a:prstGeom prst="rect">
            <a:avLst/>
          </a:prstGeom>
          <a:solidFill>
            <a:schemeClr val="dk2">
              <a:alpha val="20000"/>
            </a:schemeClr>
          </a:solidFill>
          <a:ln>
            <a:noFill/>
          </a:ln>
        </p:spPr>
        <p:txBody>
          <a:bodyPr bIns="45700" tIns="45700" lIns="91425" anchor="ctr" anchorCtr="0" rIns="91425">
            <a:spAutoFit/>
          </a:bodyPr>
          <a:lstStyle/>
          <a:p/>
        </p:txBody>
      </p:sp>
      <p:grpSp>
        <p:nvGrpSpPr>
          <p:cNvPr name="Shape 42" id="42"/>
          <p:cNvGrpSpPr/>
          <p:nvPr/>
        </p:nvGrpSpPr>
        <p:grpSpPr>
          <a:xfrm>
            <a:off y="-1438" x="0"/>
            <a:ext cy="6859503" cx="649180"/>
            <a:chOff y="-1438" x="0"/>
            <a:chExt cy="6859503" cx="649180"/>
          </a:xfrm>
        </p:grpSpPr>
        <p:sp>
          <p:nvSpPr>
            <p:cNvPr name="Shape 43" id="43"/>
            <p:cNvSpPr/>
            <p:nvPr/>
          </p:nvSpPr>
          <p:spPr>
            <a:xfrm>
              <a:off y="-1438" x="0"/>
              <a:ext cy="6858065" cx="649180"/>
            </a:xfrm>
            <a:custGeom>
              <a:pathLst>
                <a:path extrusionOk="0" h="6875253" w="500332">
                  <a:moveTo>
                    <a:pt y="0" x="0"/>
                  </a:moveTo>
                  <a:lnTo>
                    <a:pt y="0" x="500332"/>
                  </a:lnTo>
                  <a:lnTo>
                    <a:pt y="6875253" x="301925"/>
                  </a:lnTo>
                  <a:lnTo>
                    <a:pt y="6875253" x="0"/>
                  </a:lnTo>
                  <a:lnTo>
                    <a:pt y="0" x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bIns="45700" tIns="45700" lIns="91425" anchor="ctr" anchorCtr="0" rIns="91425">
              <a:spAutoFit/>
            </a:bodyPr>
            <a:lstStyle/>
            <a:p/>
          </p:txBody>
        </p:sp>
        <p:sp>
          <p:nvSpPr>
            <p:cNvPr name="Shape 44" id="44"/>
            <p:cNvSpPr/>
            <p:nvPr/>
          </p:nvSpPr>
          <p:spPr>
            <a:xfrm>
              <a:off y="0" x="0"/>
              <a:ext cy="6858065" cx="500331"/>
            </a:xfrm>
            <a:custGeom>
              <a:pathLst>
                <a:path extrusionOk="0" h="6875253" w="500332">
                  <a:moveTo>
                    <a:pt y="0" x="0"/>
                  </a:moveTo>
                  <a:lnTo>
                    <a:pt y="0" x="500332"/>
                  </a:lnTo>
                  <a:lnTo>
                    <a:pt y="6875253" x="301925"/>
                  </a:lnTo>
                  <a:lnTo>
                    <a:pt y="6875253" x="0"/>
                  </a:lnTo>
                  <a:lnTo>
                    <a:pt y="0" x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bIns="45700" tIns="45700" lIns="91425" anchor="ctr" anchorCtr="0" rIns="91425">
              <a:spAutoFit/>
            </a:bodyPr>
            <a:lstStyle/>
            <a:p/>
          </p:txBody>
        </p:sp>
      </p:grpSp>
      <p:grpSp>
        <p:nvGrpSpPr>
          <p:cNvPr name="Shape 45" id="45"/>
          <p:cNvGrpSpPr/>
          <p:nvPr/>
        </p:nvGrpSpPr>
        <p:grpSpPr>
          <a:xfrm flipH="1">
            <a:off y="0" x="8494493"/>
            <a:ext cy="6859503" cx="649180"/>
            <a:chOff y="-1438" x="0"/>
            <a:chExt cy="6859503" cx="649180"/>
          </a:xfrm>
        </p:grpSpPr>
        <p:sp>
          <p:nvSpPr>
            <p:cNvPr name="Shape 46" id="46"/>
            <p:cNvSpPr/>
            <p:nvPr/>
          </p:nvSpPr>
          <p:spPr>
            <a:xfrm>
              <a:off y="-1438" x="0"/>
              <a:ext cy="6858065" cx="649180"/>
            </a:xfrm>
            <a:custGeom>
              <a:pathLst>
                <a:path extrusionOk="0" h="6875253" w="500332">
                  <a:moveTo>
                    <a:pt y="0" x="0"/>
                  </a:moveTo>
                  <a:lnTo>
                    <a:pt y="0" x="500332"/>
                  </a:lnTo>
                  <a:lnTo>
                    <a:pt y="6875253" x="301925"/>
                  </a:lnTo>
                  <a:lnTo>
                    <a:pt y="6875253" x="0"/>
                  </a:lnTo>
                  <a:lnTo>
                    <a:pt y="0" x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bIns="45700" tIns="45700" lIns="91425" anchor="ctr" anchorCtr="0" rIns="91425">
              <a:spAutoFit/>
            </a:bodyPr>
            <a:lstStyle/>
            <a:p/>
          </p:txBody>
        </p:sp>
        <p:sp>
          <p:nvSpPr>
            <p:cNvPr name="Shape 47" id="47"/>
            <p:cNvSpPr/>
            <p:nvPr/>
          </p:nvSpPr>
          <p:spPr>
            <a:xfrm>
              <a:off y="0" x="0"/>
              <a:ext cy="6858065" cx="500331"/>
            </a:xfrm>
            <a:custGeom>
              <a:pathLst>
                <a:path extrusionOk="0" h="6875253" w="500332">
                  <a:moveTo>
                    <a:pt y="0" x="0"/>
                  </a:moveTo>
                  <a:lnTo>
                    <a:pt y="0" x="500332"/>
                  </a:lnTo>
                  <a:lnTo>
                    <a:pt y="6875253" x="301925"/>
                  </a:lnTo>
                  <a:lnTo>
                    <a:pt y="6875253" x="0"/>
                  </a:lnTo>
                  <a:lnTo>
                    <a:pt y="0" x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bIns="45700" tIns="45700" lIns="91425" anchor="ctr" anchorCtr="0" rIns="91425">
              <a:spAutoFit/>
            </a:bodyPr>
            <a:lstStyle/>
            <a:p/>
          </p:txBody>
        </p:sp>
      </p:grpSp>
      <p:sp>
        <p:nvSpPr>
          <p:cNvPr name="Shape 48" id="48"/>
          <p:cNvSpPr/>
          <p:nvPr/>
        </p:nvSpPr>
        <p:spPr>
          <a:xfrm>
            <a:off y="6324600" x="0"/>
            <a:ext cy="534899" cx="9144000"/>
          </a:xfrm>
          <a:prstGeom prst="rect">
            <a:avLst/>
          </a:prstGeom>
          <a:solidFill>
            <a:schemeClr val="dk1">
              <a:alpha val="14901"/>
            </a:schemeClr>
          </a:solidFill>
          <a:ln>
            <a:noFill/>
          </a:ln>
        </p:spPr>
        <p:txBody>
          <a:bodyPr bIns="45700" tIns="45700" lIns="91425" anchor="ctr" anchorCtr="0" rIns="91425">
            <a:spAutoFit/>
          </a:bodyPr>
          <a:lstStyle/>
          <a:p/>
        </p:txBody>
      </p:sp>
      <p:sp>
        <p:nvSpPr>
          <p:cNvPr name="Shape 49" id="49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b" anchorCtr="0" rIns="91425"/>
          <a:lstStyle>
            <a:lvl1pPr algn="l" rtl="0">
              <a:spcBef>
                <a:spcPts val="0"/>
              </a:spcBef>
              <a:buSzPct val="100000"/>
              <a:buFont typeface="Trebuchet MS"/>
              <a:buNone/>
              <a:defRPr sz="3600" b="1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algn="l" rtl="0">
              <a:spcBef>
                <a:spcPts val="0"/>
              </a:spcBef>
              <a:buSzPct val="100000"/>
              <a:buFont typeface="Trebuchet MS"/>
              <a:buNone/>
              <a:defRPr sz="3600" b="1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algn="l" rtl="0">
              <a:spcBef>
                <a:spcPts val="0"/>
              </a:spcBef>
              <a:buSzPct val="100000"/>
              <a:buFont typeface="Trebuchet MS"/>
              <a:buNone/>
              <a:defRPr sz="3600" b="1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algn="l" rtl="0">
              <a:spcBef>
                <a:spcPts val="0"/>
              </a:spcBef>
              <a:buSzPct val="100000"/>
              <a:buFont typeface="Trebuchet MS"/>
              <a:buNone/>
              <a:defRPr sz="3600" b="1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algn="l" rtl="0">
              <a:spcBef>
                <a:spcPts val="0"/>
              </a:spcBef>
              <a:buSzPct val="100000"/>
              <a:buFont typeface="Trebuchet MS"/>
              <a:buNone/>
              <a:defRPr sz="3600" b="1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algn="l" rtl="0">
              <a:spcBef>
                <a:spcPts val="0"/>
              </a:spcBef>
              <a:buSzPct val="100000"/>
              <a:buFont typeface="Trebuchet MS"/>
              <a:buNone/>
              <a:defRPr sz="3600" b="1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algn="l" rtl="0">
              <a:spcBef>
                <a:spcPts val="0"/>
              </a:spcBef>
              <a:buSzPct val="100000"/>
              <a:buFont typeface="Trebuchet MS"/>
              <a:buNone/>
              <a:defRPr sz="3600" b="1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algn="l" rtl="0">
              <a:spcBef>
                <a:spcPts val="0"/>
              </a:spcBef>
              <a:buSzPct val="100000"/>
              <a:buFont typeface="Trebuchet MS"/>
              <a:buNone/>
              <a:defRPr sz="3600" b="1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algn="l" rtl="0">
              <a:spcBef>
                <a:spcPts val="0"/>
              </a:spcBef>
              <a:buSzPct val="100000"/>
              <a:buFont typeface="Trebuchet MS"/>
              <a:buNone/>
              <a:defRPr sz="3600" b="1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CAPTION_ONLY">
  <p:cSld name="CAPTION_ONLY">
    <p:spTree>
      <p:nvGrpSpPr>
        <p:cNvPr name="Shape 50" id="5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51" id="51"/>
          <p:cNvSpPr/>
          <p:nvPr/>
        </p:nvSpPr>
        <p:spPr>
          <a:xfrm>
            <a:off y="-1438" x="0"/>
            <a:ext cy="1525499" cx="9144000"/>
          </a:xfrm>
          <a:prstGeom prst="rect">
            <a:avLst/>
          </a:prstGeom>
          <a:solidFill>
            <a:schemeClr val="dk2">
              <a:alpha val="20000"/>
            </a:schemeClr>
          </a:solidFill>
          <a:ln>
            <a:noFill/>
          </a:ln>
        </p:spPr>
        <p:txBody>
          <a:bodyPr bIns="45700" tIns="45700" lIns="91425" anchor="ctr" anchorCtr="0" rIns="91425">
            <a:spAutoFit/>
          </a:bodyPr>
          <a:lstStyle/>
          <a:p/>
        </p:txBody>
      </p:sp>
      <p:grpSp>
        <p:nvGrpSpPr>
          <p:cNvPr name="Shape 52" id="52"/>
          <p:cNvGrpSpPr/>
          <p:nvPr/>
        </p:nvGrpSpPr>
        <p:grpSpPr>
          <a:xfrm>
            <a:off y="-1438" x="0"/>
            <a:ext cy="6859503" cx="649180"/>
            <a:chOff y="-1438" x="0"/>
            <a:chExt cy="6859503" cx="649180"/>
          </a:xfrm>
        </p:grpSpPr>
        <p:sp>
          <p:nvSpPr>
            <p:cNvPr name="Shape 53" id="53"/>
            <p:cNvSpPr/>
            <p:nvPr/>
          </p:nvSpPr>
          <p:spPr>
            <a:xfrm>
              <a:off y="-1438" x="0"/>
              <a:ext cy="6858065" cx="649180"/>
            </a:xfrm>
            <a:custGeom>
              <a:pathLst>
                <a:path extrusionOk="0" h="6875253" w="500332">
                  <a:moveTo>
                    <a:pt y="0" x="0"/>
                  </a:moveTo>
                  <a:lnTo>
                    <a:pt y="0" x="500332"/>
                  </a:lnTo>
                  <a:lnTo>
                    <a:pt y="6875253" x="301925"/>
                  </a:lnTo>
                  <a:lnTo>
                    <a:pt y="6875253" x="0"/>
                  </a:lnTo>
                  <a:lnTo>
                    <a:pt y="0" x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bIns="45700" tIns="45700" lIns="91425" anchor="ctr" anchorCtr="0" rIns="91425">
              <a:spAutoFit/>
            </a:bodyPr>
            <a:lstStyle/>
            <a:p/>
          </p:txBody>
        </p:sp>
        <p:sp>
          <p:nvSpPr>
            <p:cNvPr name="Shape 54" id="54"/>
            <p:cNvSpPr/>
            <p:nvPr/>
          </p:nvSpPr>
          <p:spPr>
            <a:xfrm>
              <a:off y="0" x="0"/>
              <a:ext cy="6858065" cx="500331"/>
            </a:xfrm>
            <a:custGeom>
              <a:pathLst>
                <a:path extrusionOk="0" h="6875253" w="500332">
                  <a:moveTo>
                    <a:pt y="0" x="0"/>
                  </a:moveTo>
                  <a:lnTo>
                    <a:pt y="0" x="500332"/>
                  </a:lnTo>
                  <a:lnTo>
                    <a:pt y="6875253" x="301925"/>
                  </a:lnTo>
                  <a:lnTo>
                    <a:pt y="6875253" x="0"/>
                  </a:lnTo>
                  <a:lnTo>
                    <a:pt y="0" x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bIns="45700" tIns="45700" lIns="91425" anchor="ctr" anchorCtr="0" rIns="91425">
              <a:spAutoFit/>
            </a:bodyPr>
            <a:lstStyle/>
            <a:p/>
          </p:txBody>
        </p:sp>
      </p:grpSp>
      <p:grpSp>
        <p:nvGrpSpPr>
          <p:cNvPr name="Shape 55" id="55"/>
          <p:cNvGrpSpPr/>
          <p:nvPr/>
        </p:nvGrpSpPr>
        <p:grpSpPr>
          <a:xfrm flipH="1">
            <a:off y="0" x="8494493"/>
            <a:ext cy="6859503" cx="649180"/>
            <a:chOff y="-1438" x="0"/>
            <a:chExt cy="6859503" cx="649180"/>
          </a:xfrm>
        </p:grpSpPr>
        <p:sp>
          <p:nvSpPr>
            <p:cNvPr name="Shape 56" id="56"/>
            <p:cNvSpPr/>
            <p:nvPr/>
          </p:nvSpPr>
          <p:spPr>
            <a:xfrm>
              <a:off y="-1438" x="0"/>
              <a:ext cy="6858065" cx="649180"/>
            </a:xfrm>
            <a:custGeom>
              <a:pathLst>
                <a:path extrusionOk="0" h="6875253" w="500332">
                  <a:moveTo>
                    <a:pt y="0" x="0"/>
                  </a:moveTo>
                  <a:lnTo>
                    <a:pt y="0" x="500332"/>
                  </a:lnTo>
                  <a:lnTo>
                    <a:pt y="6875253" x="301925"/>
                  </a:lnTo>
                  <a:lnTo>
                    <a:pt y="6875253" x="0"/>
                  </a:lnTo>
                  <a:lnTo>
                    <a:pt y="0" x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bIns="45700" tIns="45700" lIns="91425" anchor="ctr" anchorCtr="0" rIns="91425">
              <a:spAutoFit/>
            </a:bodyPr>
            <a:lstStyle/>
            <a:p/>
          </p:txBody>
        </p:sp>
        <p:sp>
          <p:nvSpPr>
            <p:cNvPr name="Shape 57" id="57"/>
            <p:cNvSpPr/>
            <p:nvPr/>
          </p:nvSpPr>
          <p:spPr>
            <a:xfrm>
              <a:off y="0" x="0"/>
              <a:ext cy="6858065" cx="500331"/>
            </a:xfrm>
            <a:custGeom>
              <a:pathLst>
                <a:path extrusionOk="0" h="6875253" w="500332">
                  <a:moveTo>
                    <a:pt y="0" x="0"/>
                  </a:moveTo>
                  <a:lnTo>
                    <a:pt y="0" x="500332"/>
                  </a:lnTo>
                  <a:lnTo>
                    <a:pt y="6875253" x="301925"/>
                  </a:lnTo>
                  <a:lnTo>
                    <a:pt y="6875253" x="0"/>
                  </a:lnTo>
                  <a:lnTo>
                    <a:pt y="0" x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bIns="45700" tIns="45700" lIns="91425" anchor="ctr" anchorCtr="0" rIns="91425">
              <a:spAutoFit/>
            </a:bodyPr>
            <a:lstStyle/>
            <a:p/>
          </p:txBody>
        </p:sp>
      </p:grpSp>
      <p:sp>
        <p:nvSpPr>
          <p:cNvPr name="Shape 58" id="58"/>
          <p:cNvSpPr/>
          <p:nvPr/>
        </p:nvSpPr>
        <p:spPr>
          <a:xfrm>
            <a:off y="6324600" x="0"/>
            <a:ext cy="534899" cx="9144000"/>
          </a:xfrm>
          <a:prstGeom prst="rect">
            <a:avLst/>
          </a:prstGeom>
          <a:solidFill>
            <a:schemeClr val="dk1">
              <a:alpha val="14901"/>
            </a:schemeClr>
          </a:solidFill>
          <a:ln>
            <a:noFill/>
          </a:ln>
        </p:spPr>
        <p:txBody>
          <a:bodyPr bIns="45700" tIns="45700" lIns="91425" anchor="ctr" anchorCtr="0" rIns="91425">
            <a:spAutoFit/>
          </a:bodyPr>
          <a:lstStyle/>
          <a:p/>
        </p:txBody>
      </p:sp>
      <p:sp>
        <p:nvSpPr>
          <p:cNvPr name="Shape 59" id="59"/>
          <p:cNvSpPr txBox="1"/>
          <p:nvPr>
            <p:ph type="body" idx="1"/>
          </p:nvPr>
        </p:nvSpPr>
        <p:spPr>
          <a:xfrm>
            <a:off y="5875078" x="457200"/>
            <a:ext cy="692700" cx="8229600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t" anchorCtr="0" rIns="91425"/>
          <a:lstStyle>
            <a:lvl1pPr indent="-285750" algn="ctr" marL="285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66666"/>
              <a:buFont typeface="Arial"/>
              <a:buChar char="•"/>
              <a:defRPr sz="1800">
                <a:solidFill>
                  <a:schemeClr val="lt2"/>
                </a:solidFill>
              </a:defRPr>
            </a:lvl1pPr>
            <a:lvl2pPr indent="-285750" algn="ctr" marL="285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Courier New"/>
              <a:buChar char="o"/>
              <a:defRPr sz="1800">
                <a:solidFill>
                  <a:schemeClr val="lt2"/>
                </a:solidFill>
              </a:defRPr>
            </a:lvl2pPr>
            <a:lvl3pPr indent="-285750" algn="ctr" marL="285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Wingdings"/>
              <a:buChar char="§"/>
              <a:defRPr sz="1800">
                <a:solidFill>
                  <a:schemeClr val="lt2"/>
                </a:solidFill>
              </a:defRPr>
            </a:lvl3pPr>
            <a:lvl4pPr indent="-285750" algn="ctr" marL="285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66666"/>
              <a:buFont typeface="Arial"/>
              <a:buChar char="•"/>
              <a:defRPr sz="1800">
                <a:solidFill>
                  <a:schemeClr val="lt2"/>
                </a:solidFill>
              </a:defRPr>
            </a:lvl4pPr>
            <a:lvl5pPr indent="-285750" algn="ctr" marL="285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Courier New"/>
              <a:buChar char="o"/>
              <a:defRPr sz="1800">
                <a:solidFill>
                  <a:schemeClr val="lt2"/>
                </a:solidFill>
              </a:defRPr>
            </a:lvl5pPr>
            <a:lvl6pPr indent="-285750" algn="ctr" marL="285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Wingdings"/>
              <a:buChar char="§"/>
              <a:defRPr sz="1800">
                <a:solidFill>
                  <a:schemeClr val="lt2"/>
                </a:solidFill>
              </a:defRPr>
            </a:lvl6pPr>
            <a:lvl7pPr indent="-285750" algn="ctr" marL="285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66666"/>
              <a:buFont typeface="Arial"/>
              <a:buChar char="•"/>
              <a:defRPr sz="1800">
                <a:solidFill>
                  <a:schemeClr val="lt2"/>
                </a:solidFill>
              </a:defRPr>
            </a:lvl7pPr>
            <a:lvl8pPr indent="-285750" algn="ctr" marL="285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Courier New"/>
              <a:buChar char="o"/>
              <a:defRPr sz="1800">
                <a:solidFill>
                  <a:schemeClr val="lt2"/>
                </a:solidFill>
              </a:defRPr>
            </a:lvl8pPr>
            <a:lvl9pPr indent="-285750" algn="ctr" marL="285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Wingdings"/>
              <a:buChar char="§"/>
              <a:defRPr sz="1800">
                <a:solidFill>
                  <a:schemeClr val="lt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blank" type="blank">
  <p:cSld name="blank">
    <p:spTree>
      <p:nvGrpSpPr>
        <p:cNvPr name="Shape 60" id="6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61" id="61"/>
          <p:cNvSpPr/>
          <p:nvPr/>
        </p:nvSpPr>
        <p:spPr>
          <a:xfrm>
            <a:off y="-1438" x="0"/>
            <a:ext cy="1525499" cx="9144000"/>
          </a:xfrm>
          <a:prstGeom prst="rect">
            <a:avLst/>
          </a:prstGeom>
          <a:solidFill>
            <a:schemeClr val="dk2">
              <a:alpha val="20000"/>
            </a:schemeClr>
          </a:solidFill>
          <a:ln>
            <a:noFill/>
          </a:ln>
        </p:spPr>
        <p:txBody>
          <a:bodyPr bIns="45700" tIns="45700" lIns="91425" anchor="ctr" anchorCtr="0" rIns="91425">
            <a:spAutoFit/>
          </a:bodyPr>
          <a:lstStyle/>
          <a:p/>
        </p:txBody>
      </p:sp>
      <p:grpSp>
        <p:nvGrpSpPr>
          <p:cNvPr name="Shape 62" id="62"/>
          <p:cNvGrpSpPr/>
          <p:nvPr/>
        </p:nvGrpSpPr>
        <p:grpSpPr>
          <a:xfrm>
            <a:off y="-1438" x="0"/>
            <a:ext cy="6859503" cx="649180"/>
            <a:chOff y="-1438" x="0"/>
            <a:chExt cy="6859503" cx="649180"/>
          </a:xfrm>
        </p:grpSpPr>
        <p:sp>
          <p:nvSpPr>
            <p:cNvPr name="Shape 63" id="63"/>
            <p:cNvSpPr/>
            <p:nvPr/>
          </p:nvSpPr>
          <p:spPr>
            <a:xfrm>
              <a:off y="-1438" x="0"/>
              <a:ext cy="6858065" cx="649180"/>
            </a:xfrm>
            <a:custGeom>
              <a:pathLst>
                <a:path extrusionOk="0" h="6875253" w="500332">
                  <a:moveTo>
                    <a:pt y="0" x="0"/>
                  </a:moveTo>
                  <a:lnTo>
                    <a:pt y="0" x="500332"/>
                  </a:lnTo>
                  <a:lnTo>
                    <a:pt y="6875253" x="301925"/>
                  </a:lnTo>
                  <a:lnTo>
                    <a:pt y="6875253" x="0"/>
                  </a:lnTo>
                  <a:lnTo>
                    <a:pt y="0" x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bIns="45700" tIns="45700" lIns="91425" anchor="ctr" anchorCtr="0" rIns="91425">
              <a:spAutoFit/>
            </a:bodyPr>
            <a:lstStyle/>
            <a:p/>
          </p:txBody>
        </p:sp>
        <p:sp>
          <p:nvSpPr>
            <p:cNvPr name="Shape 64" id="64"/>
            <p:cNvSpPr/>
            <p:nvPr/>
          </p:nvSpPr>
          <p:spPr>
            <a:xfrm>
              <a:off y="0" x="0"/>
              <a:ext cy="6858065" cx="500331"/>
            </a:xfrm>
            <a:custGeom>
              <a:pathLst>
                <a:path extrusionOk="0" h="6875253" w="500332">
                  <a:moveTo>
                    <a:pt y="0" x="0"/>
                  </a:moveTo>
                  <a:lnTo>
                    <a:pt y="0" x="500332"/>
                  </a:lnTo>
                  <a:lnTo>
                    <a:pt y="6875253" x="301925"/>
                  </a:lnTo>
                  <a:lnTo>
                    <a:pt y="6875253" x="0"/>
                  </a:lnTo>
                  <a:lnTo>
                    <a:pt y="0" x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bIns="45700" tIns="45700" lIns="91425" anchor="ctr" anchorCtr="0" rIns="91425">
              <a:spAutoFit/>
            </a:bodyPr>
            <a:lstStyle/>
            <a:p/>
          </p:txBody>
        </p:sp>
      </p:grpSp>
      <p:grpSp>
        <p:nvGrpSpPr>
          <p:cNvPr name="Shape 65" id="65"/>
          <p:cNvGrpSpPr/>
          <p:nvPr/>
        </p:nvGrpSpPr>
        <p:grpSpPr>
          <a:xfrm flipH="1">
            <a:off y="0" x="8494493"/>
            <a:ext cy="6859503" cx="649180"/>
            <a:chOff y="-1438" x="0"/>
            <a:chExt cy="6859503" cx="649180"/>
          </a:xfrm>
        </p:grpSpPr>
        <p:sp>
          <p:nvSpPr>
            <p:cNvPr name="Shape 66" id="66"/>
            <p:cNvSpPr/>
            <p:nvPr/>
          </p:nvSpPr>
          <p:spPr>
            <a:xfrm>
              <a:off y="-1438" x="0"/>
              <a:ext cy="6858065" cx="649180"/>
            </a:xfrm>
            <a:custGeom>
              <a:pathLst>
                <a:path extrusionOk="0" h="6875253" w="500332">
                  <a:moveTo>
                    <a:pt y="0" x="0"/>
                  </a:moveTo>
                  <a:lnTo>
                    <a:pt y="0" x="500332"/>
                  </a:lnTo>
                  <a:lnTo>
                    <a:pt y="6875253" x="301925"/>
                  </a:lnTo>
                  <a:lnTo>
                    <a:pt y="6875253" x="0"/>
                  </a:lnTo>
                  <a:lnTo>
                    <a:pt y="0" x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bIns="45700" tIns="45700" lIns="91425" anchor="ctr" anchorCtr="0" rIns="91425">
              <a:spAutoFit/>
            </a:bodyPr>
            <a:lstStyle/>
            <a:p/>
          </p:txBody>
        </p:sp>
        <p:sp>
          <p:nvSpPr>
            <p:cNvPr name="Shape 67" id="67"/>
            <p:cNvSpPr/>
            <p:nvPr/>
          </p:nvSpPr>
          <p:spPr>
            <a:xfrm>
              <a:off y="0" x="0"/>
              <a:ext cy="6858065" cx="500331"/>
            </a:xfrm>
            <a:custGeom>
              <a:pathLst>
                <a:path extrusionOk="0" h="6875253" w="500332">
                  <a:moveTo>
                    <a:pt y="0" x="0"/>
                  </a:moveTo>
                  <a:lnTo>
                    <a:pt y="0" x="500332"/>
                  </a:lnTo>
                  <a:lnTo>
                    <a:pt y="6875253" x="301925"/>
                  </a:lnTo>
                  <a:lnTo>
                    <a:pt y="6875253" x="0"/>
                  </a:lnTo>
                  <a:lnTo>
                    <a:pt y="0" x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bIns="45700" tIns="45700" lIns="91425" anchor="ctr" anchorCtr="0" rIns="91425">
              <a:spAutoFit/>
            </a:bodyPr>
            <a:lstStyle/>
            <a:p/>
          </p:txBody>
        </p:sp>
      </p:grpSp>
      <p:sp>
        <p:nvSpPr>
          <p:cNvPr name="Shape 68" id="68"/>
          <p:cNvSpPr/>
          <p:nvPr/>
        </p:nvSpPr>
        <p:spPr>
          <a:xfrm>
            <a:off y="6324600" x="0"/>
            <a:ext cy="534899" cx="9144000"/>
          </a:xfrm>
          <a:prstGeom prst="rect">
            <a:avLst/>
          </a:prstGeom>
          <a:solidFill>
            <a:schemeClr val="dk1">
              <a:alpha val="14901"/>
            </a:schemeClr>
          </a:solidFill>
          <a:ln>
            <a:noFill/>
          </a:ln>
        </p:spPr>
        <p:txBody>
          <a:bodyPr bIns="45700" tIns="45700" lIns="91425" anchor="ctr" anchorCtr="0" rIns="91425">
            <a:spAutoFit/>
          </a:bodyPr>
          <a:lstStyle/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title" type="title">
  <p:cSld name="title">
    <p:spTree>
      <p:nvGrpSpPr>
        <p:cNvPr name="Shape 72" id="7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73" id="73"/>
          <p:cNvSpPr txBox="1"/>
          <p:nvPr>
            <p:ph type="ctrTitle"/>
          </p:nvPr>
        </p:nvSpPr>
        <p:spPr>
          <a:xfrm>
            <a:off y="2111123" x="685800"/>
            <a:ext cy="1546474" cx="7772400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b" anchorCtr="0" rIns="91425"/>
          <a:lstStyle>
            <a:lvl1pPr indent="304800" algn="ctr" marL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i="0" baseline="0" strike="noStrike" sz="4800" b="1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304800" algn="ctr" marL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i="0" baseline="0" strike="noStrike" sz="4800" b="1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304800" algn="ctr" marL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i="0" baseline="0" strike="noStrike" sz="4800" b="1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304800" algn="ctr" marL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i="0" baseline="0" strike="noStrike" sz="4800" b="1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304800" algn="ctr" marL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i="0" baseline="0" strike="noStrike" sz="4800" b="1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304800" algn="ctr" marL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i="0" baseline="0" strike="noStrike" sz="4800" b="1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304800" algn="ctr" marL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i="0" baseline="0" strike="noStrike" sz="4800" b="1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304800" algn="ctr" marL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i="0" baseline="0" strike="noStrike" sz="4800" b="1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304800" algn="ctr" marL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i="0" baseline="0" strike="noStrike" sz="4800" b="1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name="Shape 74" id="74"/>
          <p:cNvSpPr txBox="1"/>
          <p:nvPr>
            <p:ph type="subTitle" idx="1"/>
          </p:nvPr>
        </p:nvSpPr>
        <p:spPr>
          <a:xfrm>
            <a:off y="3786737" x="685800"/>
            <a:ext cy="1046317" cx="7772400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t" anchorCtr="0" rIns="91425"/>
          <a:lstStyle>
            <a:lvl1pPr indent="190500" algn="ctr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i="0" baseline="0" strike="noStrike" sz="3000" b="0" cap="none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190500" algn="ctr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i="0" baseline="0" strike="noStrike" sz="3000" b="0" cap="none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190500" algn="ctr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i="0" baseline="0" strike="noStrike" sz="3000" b="0" cap="none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190500" algn="ctr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i="0" baseline="0" strike="noStrike" sz="3000" b="0" cap="none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190500" algn="ctr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i="0" baseline="0" strike="noStrike" sz="3000" b="0" cap="none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190500" algn="ctr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i="0" baseline="0" strike="noStrike" sz="3000" b="0" cap="none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190500" algn="ctr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i="0" baseline="0" strike="noStrike" sz="3000" b="0" cap="none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190500" algn="ctr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i="0" baseline="0" strike="noStrike" sz="3000" b="0" cap="none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190500" algn="ctr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i="0" baseline="0" strike="noStrike" sz="3000" b="0" cap="none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tx" type="tx">
  <p:cSld name="tx">
    <p:spTree>
      <p:nvGrpSpPr>
        <p:cNvPr name="Shape 75" id="7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76" id="76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b" anchorCtr="0" rIns="91425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name="Shape 77" id="77"/>
          <p:cNvSpPr txBox="1"/>
          <p:nvPr>
            <p:ph type="body" idx="1"/>
          </p:nvPr>
        </p:nvSpPr>
        <p:spPr>
          <a:xfrm>
            <a:off y="1600200" x="457200"/>
            <a:ext cy="4967574" cx="8229600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t" anchorCtr="0" rIns="91425"/>
          <a:lstStyle>
            <a:lvl1pPr rtl="0">
              <a:defRPr/>
            </a:lvl1pPr>
            <a:lvl2pPr indent="-285750" marL="742950" rtl="0">
              <a:defRPr/>
            </a:lvl2pPr>
            <a:lvl3pPr indent="-228600" marL="1143000" rtl="0">
              <a:defRPr/>
            </a:lvl3pPr>
            <a:lvl4pPr indent="-228600" marL="1600200"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twoColTx" type="twoColTx">
  <p:cSld name="twoColTx">
    <p:spTree>
      <p:nvGrpSpPr>
        <p:cNvPr name="Shape 78" id="7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79" id="79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b" anchorCtr="0" rIns="91425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name="Shape 80" id="80"/>
          <p:cNvSpPr txBox="1"/>
          <p:nvPr>
            <p:ph type="body" idx="1"/>
          </p:nvPr>
        </p:nvSpPr>
        <p:spPr>
          <a:xfrm>
            <a:off y="1600200" x="457200"/>
            <a:ext cy="4967574" cx="3994525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t" anchorCtr="0" rIns="91425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/>
        </p:txBody>
      </p:sp>
      <p:sp>
        <p:nvSpPr>
          <p:cNvPr name="Shape 81" id="81"/>
          <p:cNvSpPr txBox="1"/>
          <p:nvPr>
            <p:ph type="body" idx="2"/>
          </p:nvPr>
        </p:nvSpPr>
        <p:spPr>
          <a:xfrm>
            <a:off y="1600200" x="4692273"/>
            <a:ext cy="4967574" cx="3994525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t" anchorCtr="0" rIns="91425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Type="http://schemas.openxmlformats.org/officeDocument/2006/relationships/slideLayout" Id="rId2" Target="../slideLayouts/slideLayout2.xml"/><Relationship Type="http://schemas.openxmlformats.org/officeDocument/2006/relationships/slideLayout" Id="rId1" Target="../slideLayouts/slideLayout1.xml"/><Relationship Type="http://schemas.openxmlformats.org/officeDocument/2006/relationships/slideLayout" Id="rId4" Target="../slideLayouts/slideLayout4.xml"/><Relationship Type="http://schemas.openxmlformats.org/officeDocument/2006/relationships/slideLayout" Id="rId3" Target="../slideLayouts/slideLayout3.xml"/><Relationship Type="http://schemas.openxmlformats.org/officeDocument/2006/relationships/slideLayout" Id="rId6" Target="../slideLayouts/slideLayout6.xml"/><Relationship Type="http://schemas.openxmlformats.org/officeDocument/2006/relationships/slideLayout" Id="rId5" Target="../slideLayouts/slideLayout5.xml"/><Relationship Type="http://schemas.openxmlformats.org/officeDocument/2006/relationships/theme" Id="rId7" Target="../theme/theme3.xml"/></Relationships>
</file>

<file path=ppt/slideMasters/_rels/slideMaster2.xml.rels><?xml version="1.0" encoding="UTF-8" standalone="yes"?><Relationships xmlns="http://schemas.openxmlformats.org/package/2006/relationships"><Relationship Type="http://schemas.openxmlformats.org/officeDocument/2006/relationships/slideLayout" Id="rId2" Target="../slideLayouts/slideLayout8.xml"/><Relationship Type="http://schemas.openxmlformats.org/officeDocument/2006/relationships/slideLayout" Id="rId1" Target="../slideLayouts/slideLayout7.xml"/><Relationship Type="http://schemas.openxmlformats.org/officeDocument/2006/relationships/slideLayout" Id="rId4" Target="../slideLayouts/slideLayout10.xml"/><Relationship Type="http://schemas.openxmlformats.org/officeDocument/2006/relationships/slideLayout" Id="rId3" Target="../slideLayouts/slideLayout9.xml"/><Relationship Type="http://schemas.openxmlformats.org/officeDocument/2006/relationships/slideLayout" Id="rId6" Target="../slideLayouts/slideLayout12.xml"/><Relationship Type="http://schemas.openxmlformats.org/officeDocument/2006/relationships/slideLayout" Id="rId5" Target="../slideLayouts/slideLayout11.xml"/><Relationship Type="http://schemas.openxmlformats.org/officeDocument/2006/relationships/theme" Id="rId7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gradFill>
          <a:gsLst>
            <a:gs pos="0">
              <a:schemeClr val="dk2"/>
            </a:gs>
            <a:gs pos="100000">
              <a:schemeClr val="dk1"/>
            </a:gs>
          </a:gsLst>
          <a:path path="circle">
            <a:fillToRect r="50%" l="50%" b="50%" t="50%"/>
          </a:path>
          <a:tileRect/>
        </a:gradFill>
      </p:bgPr>
    </p:bg>
    <p:spTree>
      <p:nvGrpSpPr>
        <p:cNvPr name="Shape 4" id="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5" id="5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b" anchorCtr="0" rIns="91425"/>
          <a:lstStyle>
            <a:lvl1pPr indent="228600" algn="l" marL="0" rtl="0">
              <a:spcBef>
                <a:spcPts val="0"/>
              </a:spcBef>
              <a:buClr>
                <a:schemeClr val="lt2"/>
              </a:buClr>
              <a:buSzPct val="100000"/>
              <a:buFont typeface="Trebuchet MS"/>
              <a:buNone/>
              <a:defRPr i="0" baseline="0" strike="noStrike" sz="3600" b="1" cap="none" u="none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228600" algn="l" marL="0" rtl="0">
              <a:spcBef>
                <a:spcPts val="0"/>
              </a:spcBef>
              <a:buClr>
                <a:schemeClr val="lt2"/>
              </a:buClr>
              <a:buSzPct val="100000"/>
              <a:buFont typeface="Trebuchet MS"/>
              <a:buNone/>
              <a:defRPr i="0" baseline="0" strike="noStrike" sz="3600" b="1" cap="none" u="none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228600" algn="l" marL="0" rtl="0">
              <a:spcBef>
                <a:spcPts val="0"/>
              </a:spcBef>
              <a:buClr>
                <a:schemeClr val="lt2"/>
              </a:buClr>
              <a:buSzPct val="100000"/>
              <a:buFont typeface="Trebuchet MS"/>
              <a:buNone/>
              <a:defRPr i="0" baseline="0" strike="noStrike" sz="3600" b="1" cap="none" u="none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228600" algn="l" marL="0" rtl="0">
              <a:spcBef>
                <a:spcPts val="0"/>
              </a:spcBef>
              <a:buClr>
                <a:schemeClr val="lt2"/>
              </a:buClr>
              <a:buSzPct val="100000"/>
              <a:buFont typeface="Trebuchet MS"/>
              <a:buNone/>
              <a:defRPr i="0" baseline="0" strike="noStrike" sz="3600" b="1" cap="none" u="none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228600" algn="l" marL="0" rtl="0">
              <a:spcBef>
                <a:spcPts val="0"/>
              </a:spcBef>
              <a:buClr>
                <a:schemeClr val="lt2"/>
              </a:buClr>
              <a:buSzPct val="100000"/>
              <a:buFont typeface="Trebuchet MS"/>
              <a:buNone/>
              <a:defRPr i="0" baseline="0" strike="noStrike" sz="3600" b="1" cap="none" u="none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228600" algn="l" marL="0" rtl="0">
              <a:spcBef>
                <a:spcPts val="0"/>
              </a:spcBef>
              <a:buClr>
                <a:schemeClr val="lt2"/>
              </a:buClr>
              <a:buSzPct val="100000"/>
              <a:buFont typeface="Trebuchet MS"/>
              <a:buNone/>
              <a:defRPr i="0" baseline="0" strike="noStrike" sz="3600" b="1" cap="none" u="none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228600" algn="l" marL="0" rtl="0">
              <a:spcBef>
                <a:spcPts val="0"/>
              </a:spcBef>
              <a:buClr>
                <a:schemeClr val="lt2"/>
              </a:buClr>
              <a:buSzPct val="100000"/>
              <a:buFont typeface="Trebuchet MS"/>
              <a:buNone/>
              <a:defRPr i="0" baseline="0" strike="noStrike" sz="3600" b="1" cap="none" u="none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228600" algn="l" marL="0" rtl="0">
              <a:spcBef>
                <a:spcPts val="0"/>
              </a:spcBef>
              <a:buClr>
                <a:schemeClr val="lt2"/>
              </a:buClr>
              <a:buSzPct val="100000"/>
              <a:buFont typeface="Trebuchet MS"/>
              <a:buNone/>
              <a:defRPr i="0" baseline="0" strike="noStrike" sz="3600" b="1" cap="none" u="none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228600" algn="l" marL="0" rtl="0">
              <a:spcBef>
                <a:spcPts val="0"/>
              </a:spcBef>
              <a:buClr>
                <a:schemeClr val="lt2"/>
              </a:buClr>
              <a:buSzPct val="100000"/>
              <a:buFont typeface="Trebuchet MS"/>
              <a:buNone/>
              <a:defRPr i="0" baseline="0" strike="noStrike" sz="3600" b="1" cap="none" u="none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name="Shape 6" id="6"/>
          <p:cNvSpPr txBox="1"/>
          <p:nvPr>
            <p:ph type="body" idx="1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t" anchorCtr="0" rIns="91425"/>
          <a:lstStyle>
            <a:lvl1pPr indent="-342900" algn="l" marL="342900" rtl="0">
              <a:spcBef>
                <a:spcPts val="600"/>
              </a:spcBef>
              <a:buClr>
                <a:schemeClr val="lt1"/>
              </a:buClr>
              <a:buSzPct val="166666"/>
              <a:buFont typeface="Arial"/>
              <a:buChar char="•"/>
              <a:defRPr i="0" baseline="0" strike="noStrike" sz="3000" b="0" cap="none" u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85750" algn="l" marL="742950" rtl="0">
              <a:spcBef>
                <a:spcPts val="480"/>
              </a:spcBef>
              <a:buClr>
                <a:schemeClr val="lt1"/>
              </a:buClr>
              <a:buSzPct val="100000"/>
              <a:buFont typeface="Courier New"/>
              <a:buChar char="o"/>
              <a:defRPr i="0" baseline="0" strike="noStrike" sz="2400" b="0" cap="none" u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algn="l" marL="1143000" rtl="0">
              <a:spcBef>
                <a:spcPts val="480"/>
              </a:spcBef>
              <a:buClr>
                <a:schemeClr val="lt1"/>
              </a:buClr>
              <a:buSzPct val="100000"/>
              <a:buFont typeface="Wingdings"/>
              <a:buChar char="§"/>
              <a:defRPr i="0" baseline="0" strike="noStrike" sz="2400" b="0" cap="none" u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algn="l" marL="1600200" rtl="0">
              <a:spcBef>
                <a:spcPts val="360"/>
              </a:spcBef>
              <a:buClr>
                <a:schemeClr val="lt1"/>
              </a:buClr>
              <a:buSzPct val="166666"/>
              <a:buFont typeface="Arial"/>
              <a:buChar char="•"/>
              <a:defRPr i="0" baseline="0" strike="noStrike" sz="1800" b="0" cap="none" u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algn="l" marL="2057400" rtl="0">
              <a:spcBef>
                <a:spcPts val="360"/>
              </a:spcBef>
              <a:buClr>
                <a:schemeClr val="lt1"/>
              </a:buClr>
              <a:buSzPct val="100000"/>
              <a:buFont typeface="Courier New"/>
              <a:buChar char="o"/>
              <a:defRPr i="0" baseline="0" strike="noStrike" sz="1800" b="0" cap="none" u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228600" algn="l" marL="2514600" rtl="0">
              <a:spcBef>
                <a:spcPts val="360"/>
              </a:spcBef>
              <a:buClr>
                <a:schemeClr val="lt1"/>
              </a:buClr>
              <a:buSzPct val="100000"/>
              <a:buFont typeface="Wingdings"/>
              <a:buChar char="§"/>
              <a:defRPr i="0" baseline="0" strike="noStrike" sz="1800" b="0" cap="none" u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228600" algn="l" marL="2971800" rtl="0">
              <a:spcBef>
                <a:spcPts val="360"/>
              </a:spcBef>
              <a:buClr>
                <a:schemeClr val="lt1"/>
              </a:buClr>
              <a:buSzPct val="166666"/>
              <a:buFont typeface="Arial"/>
              <a:buChar char="•"/>
              <a:defRPr i="0" baseline="0" strike="noStrike" sz="1800" b="0" cap="none" u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228600" algn="l" marL="3429000" rtl="0">
              <a:spcBef>
                <a:spcPts val="360"/>
              </a:spcBef>
              <a:buClr>
                <a:schemeClr val="lt1"/>
              </a:buClr>
              <a:buSzPct val="100000"/>
              <a:buFont typeface="Courier New"/>
              <a:buChar char="o"/>
              <a:defRPr i="0" baseline="0" strike="noStrike" sz="1800" b="0" cap="none" u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228600" algn="l" marL="3886200" rtl="0">
              <a:spcBef>
                <a:spcPts val="360"/>
              </a:spcBef>
              <a:buClr>
                <a:schemeClr val="lt1"/>
              </a:buClr>
              <a:buSzPct val="100000"/>
              <a:buFont typeface="Wingdings"/>
              <a:buChar char="§"/>
              <a:defRPr i="0" baseline="0" strike="noStrike" sz="1800" b="0" cap="none" u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</p:spTree>
  </p:cSld>
  <p:clrMap accent6="accent6" tx2="lt2" bg2="dk2" accent5="accent5" tx1="dk1" bg1="lt1" accent4="accent4" accent3="accent3" accent2="accent2" accent1="accent1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i="0" baseline="0" strike="noStrike" sz="1400" b="0" cap="none" u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i="0" baseline="0" strike="noStrike" sz="1400" b="0" cap="none" u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i="0" baseline="0" strike="noStrike" sz="1400" b="0" cap="none" u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i="0" baseline="0" strike="noStrike" sz="1400" b="0" cap="none" u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i="0" baseline="0" strike="noStrike" sz="1400" b="0" cap="none" u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i="0" baseline="0" strike="noStrike" sz="1400" b="0" cap="none" u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i="0" baseline="0" strike="noStrike" sz="1400" b="0" cap="none" u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i="0" baseline="0" strike="noStrike" sz="1400" b="0" cap="none" u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i="0" baseline="0" strike="noStrike" sz="1400" b="0" cap="none" u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i="0" baseline="0" strike="noStrike" sz="1400" b="0" cap="none" u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i="0" baseline="0" strike="noStrike" sz="1400" b="0" cap="none" u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i="0" baseline="0" strike="noStrike" sz="1400" b="0" cap="none" u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i="0" baseline="0" strike="noStrike" sz="1400" b="0" cap="none" u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i="0" baseline="0" strike="noStrike" sz="1400" b="0" cap="none" u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i="0" baseline="0" strike="noStrike" sz="1400" b="0" cap="none" u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i="0" baseline="0" strike="noStrike" sz="1400" b="0" cap="none" u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i="0" baseline="0" strike="noStrike" sz="1400" b="0" cap="none" u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i="0" baseline="0" strike="noStrike" sz="1400" b="0" cap="none" u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i="0" baseline="0" strike="noStrike" sz="1400" b="0" cap="none" u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i="0" baseline="0" strike="noStrike" sz="1400" b="0" cap="none" u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name="Shape 69" id="6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70" id="70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b" anchorCtr="0" rIns="91425"/>
          <a:lstStyle>
            <a:lvl1pPr indent="228600" algn="l" marL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i="0" baseline="0" strike="noStrike" sz="3600" b="1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228600" algn="l" marL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i="0" baseline="0" strike="noStrike" sz="3600" b="1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228600" algn="l" marL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i="0" baseline="0" strike="noStrike" sz="3600" b="1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228600" algn="l" marL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i="0" baseline="0" strike="noStrike" sz="3600" b="1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228600" algn="l" marL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i="0" baseline="0" strike="noStrike" sz="3600" b="1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228600" algn="l" marL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i="0" baseline="0" strike="noStrike" sz="3600" b="1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228600" algn="l" marL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i="0" baseline="0" strike="noStrike" sz="3600" b="1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228600" algn="l" marL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i="0" baseline="0" strike="noStrike" sz="3600" b="1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228600" algn="l" marL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i="0" baseline="0" strike="noStrike" sz="3600" b="1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name="Shape 71" id="71"/>
          <p:cNvSpPr txBox="1"/>
          <p:nvPr>
            <p:ph type="body" idx="1"/>
          </p:nvPr>
        </p:nvSpPr>
        <p:spPr>
          <a:xfrm>
            <a:off y="1600200" x="457200"/>
            <a:ext cy="4967574" cx="8229600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t" anchorCtr="0" rIns="91425"/>
          <a:lstStyle>
            <a:lvl1pPr indent="-342900" algn="l" marL="342900" rtl="0">
              <a:spcBef>
                <a:spcPts val="600"/>
              </a:spcBef>
              <a:buClr>
                <a:schemeClr val="dk1"/>
              </a:buClr>
              <a:buSzPct val="166666"/>
              <a:buFont typeface="Arial"/>
              <a:buChar char="•"/>
              <a:defRPr i="0" baseline="0" strike="noStrike" sz="30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85750" algn="l" marL="742950" rtl="0">
              <a:spcBef>
                <a:spcPts val="480"/>
              </a:spcBef>
              <a:buClr>
                <a:schemeClr val="dk1"/>
              </a:buClr>
              <a:buSzPct val="100000"/>
              <a:buFont typeface="Courier New"/>
              <a:buChar char="o"/>
              <a:defRPr i="0" baseline="0" strike="noStrike" sz="24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algn="l" marL="1143000" rtl="0">
              <a:spcBef>
                <a:spcPts val="480"/>
              </a:spcBef>
              <a:buClr>
                <a:schemeClr val="dk1"/>
              </a:buClr>
              <a:buSzPct val="100000"/>
              <a:buFont typeface="Wingdings"/>
              <a:buChar char="§"/>
              <a:defRPr i="0" baseline="0" strike="noStrike" sz="24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algn="l" marL="1600200" rtl="0">
              <a:spcBef>
                <a:spcPts val="360"/>
              </a:spcBef>
              <a:buClr>
                <a:schemeClr val="dk1"/>
              </a:buClr>
              <a:buSzPct val="166666"/>
              <a:buFont typeface="Arial"/>
              <a:buChar char="•"/>
              <a:def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algn="l" marL="2057400" rtl="0">
              <a:spcBef>
                <a:spcPts val="360"/>
              </a:spcBef>
              <a:buClr>
                <a:schemeClr val="dk1"/>
              </a:buClr>
              <a:buSzPct val="100000"/>
              <a:buFont typeface="Courier New"/>
              <a:buChar char="o"/>
              <a:def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algn="l" marL="2514600" rtl="0">
              <a:spcBef>
                <a:spcPts val="360"/>
              </a:spcBef>
              <a:buClr>
                <a:schemeClr val="dk1"/>
              </a:buClr>
              <a:buSzPct val="100000"/>
              <a:buFont typeface="Wingdings"/>
              <a:buChar char="§"/>
              <a:def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algn="l" marL="2971800" rtl="0">
              <a:spcBef>
                <a:spcPts val="360"/>
              </a:spcBef>
              <a:buClr>
                <a:schemeClr val="dk1"/>
              </a:buClr>
              <a:buSzPct val="166666"/>
              <a:buFont typeface="Arial"/>
              <a:buChar char="•"/>
              <a:def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algn="l" marL="3429000" rtl="0">
              <a:spcBef>
                <a:spcPts val="360"/>
              </a:spcBef>
              <a:buClr>
                <a:schemeClr val="dk1"/>
              </a:buClr>
              <a:buSzPct val="100000"/>
              <a:buFont typeface="Courier New"/>
              <a:buChar char="o"/>
              <a:def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algn="l" marL="3886200" rtl="0">
              <a:spcBef>
                <a:spcPts val="360"/>
              </a:spcBef>
              <a:buClr>
                <a:schemeClr val="dk1"/>
              </a:buClr>
              <a:buSzPct val="100000"/>
              <a:buFont typeface="Wingdings"/>
              <a:buChar char="§"/>
              <a:def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6="accent6" tx2="lt2" bg2="dk2" accent5="accent5" tx1="dk1" bg1="lt1" accent4="accent4" accent3="accent3" accent2="accent2" accent1="accent1" folHlink="folHlink" hlink="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i="0" baseline="0" strike="noStrike" sz="1400" b="0" cap="none" u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i="0" baseline="0" strike="noStrike" sz="1400" b="0" cap="none" u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i="0" baseline="0" strike="noStrike" sz="1400" b="0" cap="none" u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i="0" baseline="0" strike="noStrike" sz="1400" b="0" cap="none" u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i="0" baseline="0" strike="noStrike" sz="1400" b="0" cap="none" u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i="0" baseline="0" strike="noStrike" sz="1400" b="0" cap="none" u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i="0" baseline="0" strike="noStrike" sz="1400" b="0" cap="none" u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i="0" baseline="0" strike="noStrike" sz="1400" b="0" cap="none" u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i="0" baseline="0" strike="noStrike" sz="1400" b="0" cap="none" u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i="0" baseline="0" strike="noStrike" sz="1400" b="0" cap="none" u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i="0" baseline="0" strike="noStrike" sz="1400" b="0" cap="none" u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i="0" baseline="0" strike="noStrike" sz="1400" b="0" cap="none" u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i="0" baseline="0" strike="noStrike" sz="1400" b="0" cap="none" u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i="0" baseline="0" strike="noStrike" sz="1400" b="0" cap="none" u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i="0" baseline="0" strike="noStrike" sz="1400" b="0" cap="none" u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i="0" baseline="0" strike="noStrike" sz="1400" b="0" cap="none" u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i="0" baseline="0" strike="noStrike" sz="1400" b="0" cap="none" u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i="0" baseline="0" strike="noStrike" sz="1400" b="0" cap="none" u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i="0" baseline="0" strike="noStrike" sz="1400" b="0" cap="none" u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i="0" baseline="0" strike="noStrike" sz="1400" b="0" cap="none" u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Type="http://schemas.openxmlformats.org/officeDocument/2006/relationships/notesSlide" Id="rId2" Target="../notesSlides/notesSlide1.xml"/><Relationship Type="http://schemas.openxmlformats.org/officeDocument/2006/relationships/slideLayout" Id="rId1" Target="../slideLayouts/slideLayout1.xml"/><Relationship Type="http://schemas.openxmlformats.org/officeDocument/2006/relationships/image" Id="rId3" Target="../media/image06.jpg"/></Relationships>
</file>

<file path=ppt/slides/_rels/slide10.xml.rels><?xml version="1.0" encoding="UTF-8" standalone="yes"?><Relationships xmlns="http://schemas.openxmlformats.org/package/2006/relationships"><Relationship Type="http://schemas.openxmlformats.org/officeDocument/2006/relationships/notesSlide" Id="rId2" Target="../notesSlides/notesSlide10.xml"/><Relationship Type="http://schemas.openxmlformats.org/officeDocument/2006/relationships/slideLayout" Id="rId1" Target="../slideLayouts/slideLayout2.xml"/><Relationship Type="http://schemas.openxmlformats.org/officeDocument/2006/relationships/image" Id="rId3" Target="../media/image07.jpg"/></Relationships>
</file>

<file path=ppt/slides/_rels/slide11.xml.rels><?xml version="1.0" encoding="UTF-8" standalone="yes"?><Relationships xmlns="http://schemas.openxmlformats.org/package/2006/relationships"><Relationship Type="http://schemas.openxmlformats.org/officeDocument/2006/relationships/notesSlide" Id="rId2" Target="../notesSlides/notesSlide11.xml"/><Relationship Type="http://schemas.openxmlformats.org/officeDocument/2006/relationships/slideLayout" Id="rId1" Target="../slideLayouts/slideLayout2.xml"/><Relationship Type="http://schemas.openxmlformats.org/officeDocument/2006/relationships/image" Id="rId3" Target="../media/image09.jpg"/></Relationships>
</file>

<file path=ppt/slides/_rels/slide12.xml.rels><?xml version="1.0" encoding="UTF-8" standalone="yes"?><Relationships xmlns="http://schemas.openxmlformats.org/package/2006/relationships"><Relationship Type="http://schemas.openxmlformats.org/officeDocument/2006/relationships/notesSlide" Id="rId2" Target="../notesSlides/notesSlide12.xml"/><Relationship Type="http://schemas.openxmlformats.org/officeDocument/2006/relationships/slideLayout" Id="rId1" Target="../slideLayouts/slideLayout2.xml"/><Relationship Type="http://schemas.openxmlformats.org/officeDocument/2006/relationships/image" Id="rId3" Target="../media/image11.jpg"/></Relationships>
</file>

<file path=ppt/slides/_rels/slide13.xml.rels><?xml version="1.0" encoding="UTF-8" standalone="yes"?><Relationships xmlns="http://schemas.openxmlformats.org/package/2006/relationships"><Relationship Type="http://schemas.openxmlformats.org/officeDocument/2006/relationships/notesSlide" Id="rId2" Target="../notesSlides/notesSlide13.xml"/><Relationship Type="http://schemas.openxmlformats.org/officeDocument/2006/relationships/slideLayout" Id="rId1" Target="../slideLayouts/slideLayout2.xml"/><Relationship Type="http://schemas.openxmlformats.org/officeDocument/2006/relationships/image" Id="rId3" Target="../media/image12.jpg"/></Relationships>
</file>

<file path=ppt/slides/_rels/slide14.xml.rels><?xml version="1.0" encoding="UTF-8" standalone="yes"?><Relationships xmlns="http://schemas.openxmlformats.org/package/2006/relationships"><Relationship Type="http://schemas.openxmlformats.org/officeDocument/2006/relationships/notesSlide" Id="rId2" Target="../notesSlides/notesSlide14.xml"/><Relationship Type="http://schemas.openxmlformats.org/officeDocument/2006/relationships/slideLayout" Id="rId1" Target="../slideLayouts/slideLayout2.xml"/><Relationship Type="http://schemas.openxmlformats.org/officeDocument/2006/relationships/image" Id="rId3" Target="../media/image16.jpg"/></Relationships>
</file>

<file path=ppt/slides/_rels/slide15.xml.rels><?xml version="1.0" encoding="UTF-8" standalone="yes"?><Relationships xmlns="http://schemas.openxmlformats.org/package/2006/relationships"><Relationship Type="http://schemas.openxmlformats.org/officeDocument/2006/relationships/notesSlide" Id="rId2" Target="../notesSlides/notesSlide15.xml"/><Relationship Type="http://schemas.openxmlformats.org/officeDocument/2006/relationships/slideLayout" Id="rId1" Target="../slideLayouts/slideLayout2.xml"/><Relationship Type="http://schemas.openxmlformats.org/officeDocument/2006/relationships/image" Id="rId3" Target="../media/image10.jpg"/></Relationships>
</file>

<file path=ppt/slides/_rels/slide16.xml.rels><?xml version="1.0" encoding="UTF-8" standalone="yes"?><Relationships xmlns="http://schemas.openxmlformats.org/package/2006/relationships"><Relationship Type="http://schemas.openxmlformats.org/officeDocument/2006/relationships/notesSlide" Id="rId2" Target="../notesSlides/notesSlide16.xml"/><Relationship Type="http://schemas.openxmlformats.org/officeDocument/2006/relationships/slideLayout" Id="rId1" Target="../slideLayouts/slideLayout2.xml"/><Relationship Type="http://schemas.openxmlformats.org/officeDocument/2006/relationships/image" Id="rId3" Target="../media/image13.jpg"/></Relationships>
</file>

<file path=ppt/slides/_rels/slide17.xml.rels><?xml version="1.0" encoding="UTF-8" standalone="yes"?><Relationships xmlns="http://schemas.openxmlformats.org/package/2006/relationships"><Relationship Type="http://schemas.openxmlformats.org/officeDocument/2006/relationships/notesSlide" Id="rId2" Target="../notesSlides/notesSlide17.xml"/><Relationship Type="http://schemas.openxmlformats.org/officeDocument/2006/relationships/slideLayout" Id="rId1" Target="../slideLayouts/slideLayout2.xml"/><Relationship Type="http://schemas.openxmlformats.org/officeDocument/2006/relationships/image" Id="rId3" Target="../media/image15.jpg"/></Relationships>
</file>

<file path=ppt/slides/_rels/slide18.xml.rels><?xml version="1.0" encoding="UTF-8" standalone="yes"?><Relationships xmlns="http://schemas.openxmlformats.org/package/2006/relationships"><Relationship Type="http://schemas.openxmlformats.org/officeDocument/2006/relationships/notesSlide" Id="rId2" Target="../notesSlides/notesSlide18.xml"/><Relationship Type="http://schemas.openxmlformats.org/officeDocument/2006/relationships/slideLayout" Id="rId1" Target="../slideLayouts/slideLayout2.xml"/><Relationship Type="http://schemas.openxmlformats.org/officeDocument/2006/relationships/image" Id="rId3" Target="../media/image17.jpg"/></Relationships>
</file>

<file path=ppt/slides/_rels/slide19.xml.rels><?xml version="1.0" encoding="UTF-8" standalone="yes"?><Relationships xmlns="http://schemas.openxmlformats.org/package/2006/relationships"><Relationship Type="http://schemas.openxmlformats.org/officeDocument/2006/relationships/notesSlide" Id="rId2" Target="../notesSlides/notesSlide19.xml"/><Relationship Type="http://schemas.openxmlformats.org/officeDocument/2006/relationships/slideLayout" Id="rId1" Target="../slideLayouts/slideLayout2.xml"/><Relationship Type="http://schemas.openxmlformats.org/officeDocument/2006/relationships/image" Id="rId4" Target="../media/image19.jpg"/><Relationship Type="http://schemas.openxmlformats.org/officeDocument/2006/relationships/image" Id="rId3" Target="../media/image20.jpg"/></Relationships>
</file>

<file path=ppt/slides/_rels/slide2.xml.rels><?xml version="1.0" encoding="UTF-8" standalone="yes"?><Relationships xmlns="http://schemas.openxmlformats.org/package/2006/relationships"><Relationship Type="http://schemas.openxmlformats.org/officeDocument/2006/relationships/notesSlide" Id="rId2" Target="../notesSlides/notesSlide2.xml"/><Relationship Type="http://schemas.openxmlformats.org/officeDocument/2006/relationships/slideLayout" Id="rId1" Target="../slideLayouts/slideLayout2.xml"/><Relationship Type="http://schemas.openxmlformats.org/officeDocument/2006/relationships/image" Id="rId3" Target="../media/image04.jpg"/></Relationships>
</file>

<file path=ppt/slides/_rels/slide20.xml.rels><?xml version="1.0" encoding="UTF-8" standalone="yes"?><Relationships xmlns="http://schemas.openxmlformats.org/package/2006/relationships"><Relationship Type="http://schemas.openxmlformats.org/officeDocument/2006/relationships/notesSlide" Id="rId2" Target="../notesSlides/notesSlide20.xml"/><Relationship Type="http://schemas.openxmlformats.org/officeDocument/2006/relationships/slideLayout" Id="rId1" Target="../slideLayouts/slideLayout2.xml"/><Relationship Type="http://schemas.openxmlformats.org/officeDocument/2006/relationships/image" Id="rId4" Target="../media/image26.jpg"/><Relationship Type="http://schemas.openxmlformats.org/officeDocument/2006/relationships/image" Id="rId3" Target="../media/image25.jpg"/></Relationships>
</file>

<file path=ppt/slides/_rels/slide21.xml.rels><?xml version="1.0" encoding="UTF-8" standalone="yes"?><Relationships xmlns="http://schemas.openxmlformats.org/package/2006/relationships"><Relationship Type="http://schemas.openxmlformats.org/officeDocument/2006/relationships/notesSlide" Id="rId2" Target="../notesSlides/notesSlide21.xml"/><Relationship Type="http://schemas.openxmlformats.org/officeDocument/2006/relationships/slideLayout" Id="rId1" Target="../slideLayouts/slideLayout2.xml"/><Relationship Type="http://schemas.openxmlformats.org/officeDocument/2006/relationships/image" Id="rId3" Target="../media/image21.jpg"/></Relationships>
</file>

<file path=ppt/slides/_rels/slide22.xml.rels><?xml version="1.0" encoding="UTF-8" standalone="yes"?><Relationships xmlns="http://schemas.openxmlformats.org/package/2006/relationships"><Relationship Type="http://schemas.openxmlformats.org/officeDocument/2006/relationships/notesSlide" Id="rId2" Target="../notesSlides/notesSlide22.xml"/><Relationship Type="http://schemas.openxmlformats.org/officeDocument/2006/relationships/slideLayout" Id="rId1" Target="../slideLayouts/slideLayout2.xml"/><Relationship Type="http://schemas.openxmlformats.org/officeDocument/2006/relationships/image" Id="rId3" Target="../media/image23.jpg"/></Relationships>
</file>

<file path=ppt/slides/_rels/slide23.xml.rels><?xml version="1.0" encoding="UTF-8" standalone="yes"?><Relationships xmlns="http://schemas.openxmlformats.org/package/2006/relationships"><Relationship Type="http://schemas.openxmlformats.org/officeDocument/2006/relationships/notesSlide" Id="rId2" Target="../notesSlides/notesSlide23.xml"/><Relationship Type="http://schemas.openxmlformats.org/officeDocument/2006/relationships/slideLayout" Id="rId1" Target="../slideLayouts/slideLayout2.xml"/><Relationship Type="http://schemas.openxmlformats.org/officeDocument/2006/relationships/image" Id="rId3" Target="../media/image18.jpg"/></Relationships>
</file>

<file path=ppt/slides/_rels/slide24.xml.rels><?xml version="1.0" encoding="UTF-8" standalone="yes"?><Relationships xmlns="http://schemas.openxmlformats.org/package/2006/relationships"><Relationship Type="http://schemas.openxmlformats.org/officeDocument/2006/relationships/notesSlide" Id="rId2" Target="../notesSlides/notesSlide24.xml"/><Relationship Type="http://schemas.openxmlformats.org/officeDocument/2006/relationships/slideLayout" Id="rId1" Target="../slideLayouts/slideLayout2.xml"/><Relationship Type="http://schemas.openxmlformats.org/officeDocument/2006/relationships/image" Id="rId3" Target="../media/image22.jpg"/></Relationships>
</file>

<file path=ppt/slides/_rels/slide25.xml.rels><?xml version="1.0" encoding="UTF-8" standalone="yes"?><Relationships xmlns="http://schemas.openxmlformats.org/package/2006/relationships"><Relationship Type="http://schemas.openxmlformats.org/officeDocument/2006/relationships/notesSlide" Id="rId2" Target="../notesSlides/notesSlide25.xml"/><Relationship Type="http://schemas.openxmlformats.org/officeDocument/2006/relationships/slideLayout" Id="rId1" Target="../slideLayouts/slideLayout2.xml"/><Relationship Type="http://schemas.openxmlformats.org/officeDocument/2006/relationships/image" Id="rId3" Target="../media/image24.jpg"/></Relationships>
</file>

<file path=ppt/slides/_rels/slide3.xml.rels><?xml version="1.0" encoding="UTF-8" standalone="yes"?><Relationships xmlns="http://schemas.openxmlformats.org/package/2006/relationships"><Relationship Type="http://schemas.openxmlformats.org/officeDocument/2006/relationships/notesSlide" Id="rId2" Target="../notesSlides/notesSlide3.xml"/><Relationship Type="http://schemas.openxmlformats.org/officeDocument/2006/relationships/slideLayout" Id="rId1" Target="../slideLayouts/slideLayout2.xml"/><Relationship Type="http://schemas.openxmlformats.org/officeDocument/2006/relationships/image" Id="rId3" Target="../media/image00.jpg"/></Relationships>
</file>

<file path=ppt/slides/_rels/slide4.xml.rels><?xml version="1.0" encoding="UTF-8" standalone="yes"?><Relationships xmlns="http://schemas.openxmlformats.org/package/2006/relationships"><Relationship Type="http://schemas.openxmlformats.org/officeDocument/2006/relationships/notesSlide" Id="rId2" Target="../notesSlides/notesSlide4.xml"/><Relationship Type="http://schemas.openxmlformats.org/officeDocument/2006/relationships/slideLayout" Id="rId1" Target="../slideLayouts/slideLayout2.xml"/><Relationship Type="http://schemas.openxmlformats.org/officeDocument/2006/relationships/image" Id="rId3" Target="../media/image05.jpg"/></Relationships>
</file>

<file path=ppt/slides/_rels/slide5.xml.rels><?xml version="1.0" encoding="UTF-8" standalone="yes"?><Relationships xmlns="http://schemas.openxmlformats.org/package/2006/relationships"><Relationship Type="http://schemas.openxmlformats.org/officeDocument/2006/relationships/notesSlide" Id="rId2" Target="../notesSlides/notesSlide5.xml"/><Relationship Type="http://schemas.openxmlformats.org/officeDocument/2006/relationships/slideLayout" Id="rId1" Target="../slideLayouts/slideLayout2.xml"/><Relationship Type="http://schemas.openxmlformats.org/officeDocument/2006/relationships/image" Id="rId3" Target="../media/image02.jpg"/></Relationships>
</file>

<file path=ppt/slides/_rels/slide6.xml.rels><?xml version="1.0" encoding="UTF-8" standalone="yes"?><Relationships xmlns="http://schemas.openxmlformats.org/package/2006/relationships"><Relationship Type="http://schemas.openxmlformats.org/officeDocument/2006/relationships/notesSlide" Id="rId2" Target="../notesSlides/notesSlide6.xml"/><Relationship Type="http://schemas.openxmlformats.org/officeDocument/2006/relationships/slideLayout" Id="rId1" Target="../slideLayouts/slideLayout2.xml"/><Relationship Type="http://schemas.openxmlformats.org/officeDocument/2006/relationships/image" Id="rId3" Target="../media/image01.jpg"/></Relationships>
</file>

<file path=ppt/slides/_rels/slide7.xml.rels><?xml version="1.0" encoding="UTF-8" standalone="yes"?><Relationships xmlns="http://schemas.openxmlformats.org/package/2006/relationships"><Relationship Type="http://schemas.openxmlformats.org/officeDocument/2006/relationships/notesSlide" Id="rId2" Target="../notesSlides/notesSlide7.xml"/><Relationship Type="http://schemas.openxmlformats.org/officeDocument/2006/relationships/slideLayout" Id="rId1" Target="../slideLayouts/slideLayout2.xml"/><Relationship Type="http://schemas.openxmlformats.org/officeDocument/2006/relationships/image" Id="rId3" Target="../media/image03.jpg"/></Relationships>
</file>

<file path=ppt/slides/_rels/slide8.xml.rels><?xml version="1.0" encoding="UTF-8" standalone="yes"?><Relationships xmlns="http://schemas.openxmlformats.org/package/2006/relationships"><Relationship Type="http://schemas.openxmlformats.org/officeDocument/2006/relationships/notesSlide" Id="rId2" Target="../notesSlides/notesSlide8.xml"/><Relationship Type="http://schemas.openxmlformats.org/officeDocument/2006/relationships/slideLayout" Id="rId1" Target="../slideLayouts/slideLayout2.xml"/><Relationship Type="http://schemas.openxmlformats.org/officeDocument/2006/relationships/image" Id="rId3" Target="../media/image14.jpg"/></Relationships>
</file>

<file path=ppt/slides/_rels/slide9.xml.rels><?xml version="1.0" encoding="UTF-8" standalone="yes"?><Relationships xmlns="http://schemas.openxmlformats.org/package/2006/relationships"><Relationship Type="http://schemas.openxmlformats.org/officeDocument/2006/relationships/notesSlide" Id="rId2" Target="../notesSlides/notesSlide9.xml"/><Relationship Type="http://schemas.openxmlformats.org/officeDocument/2006/relationships/slideLayout" Id="rId1" Target="../slideLayouts/slideLayout2.xml"/><Relationship Type="http://schemas.openxmlformats.org/officeDocument/2006/relationships/image" Id="rId3" Target="../media/image08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name="Shape 87" id="8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88" id="88"/>
          <p:cNvSpPr txBox="1"/>
          <p:nvPr>
            <p:ph type="ctrTitle"/>
          </p:nvPr>
        </p:nvSpPr>
        <p:spPr>
          <a:xfrm>
            <a:off y="-504961" x="190225"/>
            <a:ext cy="1650599" cx="8886300"/>
          </a:xfrm>
          <a:prstGeom prst="rect">
            <a:avLst/>
          </a:prstGeom>
        </p:spPr>
        <p:txBody>
          <a:bodyPr bIns="91425" tIns="91425" lIns="91425" anchor="b" anchorCtr="0" rIns="91425">
            <a:spAutoFit/>
          </a:bodyPr>
          <a:lstStyle/>
          <a:p>
            <a:pPr>
              <a:buNone/>
            </a:pPr>
            <a:r>
              <a:rPr lang="en"/>
              <a:t>EPICS User Conference 2012</a:t>
            </a:r>
          </a:p>
        </p:txBody>
      </p:sp>
      <p:sp>
        <p:nvSpPr>
          <p:cNvPr name="Shape 89" id="89"/>
          <p:cNvSpPr txBox="1"/>
          <p:nvPr>
            <p:ph type="subTitle" idx="1"/>
          </p:nvPr>
        </p:nvSpPr>
        <p:spPr>
          <a:xfrm>
            <a:off y="5403400" x="747175"/>
            <a:ext cy="878099" cx="7772400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>
            <a:pPr rtl="0" lvl="0">
              <a:buNone/>
            </a:pPr>
            <a:r>
              <a:rPr lang="en"/>
              <a:t>New York New York Hotel &amp; Casiono</a:t>
            </a:r>
          </a:p>
          <a:p>
            <a:pPr>
              <a:buNone/>
            </a:pPr>
            <a:r>
              <a:rPr lang="en"/>
              <a:t>Las Vegas, Nevada</a:t>
            </a:r>
          </a:p>
        </p:txBody>
      </p:sp>
      <p:sp>
        <p:nvSpPr>
          <p:cNvPr name="Shape 90" id="90"/>
          <p:cNvSpPr/>
          <p:nvPr/>
        </p:nvSpPr>
        <p:spPr>
          <a:xfrm>
            <a:off y="1145638" x="2804194"/>
            <a:ext cy="4297677" cx="3535611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name="Shape 150" id="15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151" id="151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tIns="91425" lIns="91425" anchor="b" anchorCtr="0" rIns="91425">
            <a:spAutoFit/>
          </a:bodyPr>
          <a:lstStyle/>
          <a:p/>
        </p:txBody>
      </p:sp>
      <p:sp>
        <p:nvSpPr>
          <p:cNvPr name="Shape 152" id="152"/>
          <p:cNvSpPr txBox="1"/>
          <p:nvPr>
            <p:ph type="body" idx="1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/>
        </p:txBody>
      </p:sp>
      <p:sp>
        <p:nvSpPr>
          <p:cNvPr name="Shape 153" id="153"/>
          <p:cNvSpPr/>
          <p:nvPr/>
        </p:nvSpPr>
        <p:spPr>
          <a:xfrm>
            <a:off y="396240" x="841905"/>
            <a:ext cy="5654937" cx="7539123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name="Shape 157" id="15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158" id="158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tIns="91425" lIns="91425" anchor="b" anchorCtr="0" rIns="91425">
            <a:spAutoFit/>
          </a:bodyPr>
          <a:lstStyle/>
          <a:p/>
        </p:txBody>
      </p:sp>
      <p:sp>
        <p:nvSpPr>
          <p:cNvPr name="Shape 159" id="159"/>
          <p:cNvSpPr txBox="1"/>
          <p:nvPr>
            <p:ph type="body" idx="1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/>
        </p:txBody>
      </p:sp>
      <p:sp>
        <p:nvSpPr>
          <p:cNvPr name="Shape 160" id="160"/>
          <p:cNvSpPr/>
          <p:nvPr/>
        </p:nvSpPr>
        <p:spPr>
          <a:xfrm>
            <a:off y="713415" x="990975"/>
            <a:ext cy="5431169" cx="7240954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name="Shape 164" id="16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165" id="165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tIns="91425" lIns="91425" anchor="b" anchorCtr="0" rIns="91425">
            <a:spAutoFit/>
          </a:bodyPr>
          <a:lstStyle/>
          <a:p/>
        </p:txBody>
      </p:sp>
      <p:sp>
        <p:nvSpPr>
          <p:cNvPr name="Shape 166" id="166"/>
          <p:cNvSpPr txBox="1"/>
          <p:nvPr>
            <p:ph type="body" idx="1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/>
        </p:txBody>
      </p:sp>
      <p:sp>
        <p:nvSpPr>
          <p:cNvPr name="Shape 167" id="167"/>
          <p:cNvSpPr/>
          <p:nvPr/>
        </p:nvSpPr>
        <p:spPr>
          <a:xfrm>
            <a:off y="379005" x="627037"/>
            <a:ext cy="5917747" cx="7889925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name="Shape 171" id="17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172" id="172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tIns="91425" lIns="91425" anchor="b" anchorCtr="0" rIns="91425">
            <a:spAutoFit/>
          </a:bodyPr>
          <a:lstStyle/>
          <a:p/>
        </p:txBody>
      </p:sp>
      <p:sp>
        <p:nvSpPr>
          <p:cNvPr name="Shape 173" id="173"/>
          <p:cNvSpPr txBox="1"/>
          <p:nvPr>
            <p:ph type="body" idx="1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/>
        </p:txBody>
      </p:sp>
      <p:sp>
        <p:nvSpPr>
          <p:cNvPr name="Shape 174" id="174"/>
          <p:cNvSpPr/>
          <p:nvPr/>
        </p:nvSpPr>
        <p:spPr>
          <a:xfrm>
            <a:off y="529310" x="666525"/>
            <a:ext cy="5799379" cx="7732054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name="Shape 178" id="17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179" id="179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tIns="91425" lIns="91425" anchor="b" anchorCtr="0" rIns="91425">
            <a:spAutoFit/>
          </a:bodyPr>
          <a:lstStyle/>
          <a:p/>
        </p:txBody>
      </p:sp>
      <p:sp>
        <p:nvSpPr>
          <p:cNvPr name="Shape 180" id="180"/>
          <p:cNvSpPr txBox="1"/>
          <p:nvPr>
            <p:ph type="body" idx="1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/>
        </p:txBody>
      </p:sp>
      <p:sp>
        <p:nvSpPr>
          <p:cNvPr name="Shape 181" id="181"/>
          <p:cNvSpPr/>
          <p:nvPr/>
        </p:nvSpPr>
        <p:spPr>
          <a:xfrm>
            <a:off y="517136" x="613886"/>
            <a:ext cy="5937465" cx="7916226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name="Shape 185" id="18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186" id="186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tIns="91425" lIns="91425" anchor="b" anchorCtr="0" rIns="91425">
            <a:spAutoFit/>
          </a:bodyPr>
          <a:lstStyle/>
          <a:p/>
        </p:txBody>
      </p:sp>
      <p:sp>
        <p:nvSpPr>
          <p:cNvPr name="Shape 187" id="187"/>
          <p:cNvSpPr txBox="1"/>
          <p:nvPr>
            <p:ph type="body" idx="1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/>
        </p:txBody>
      </p:sp>
      <p:sp>
        <p:nvSpPr>
          <p:cNvPr name="Shape 188" id="188"/>
          <p:cNvSpPr/>
          <p:nvPr/>
        </p:nvSpPr>
        <p:spPr>
          <a:xfrm>
            <a:off y="571260" x="574424"/>
            <a:ext cy="5996640" cx="7995151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name="Shape 192" id="19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193" id="193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tIns="91425" lIns="91425" anchor="b" anchorCtr="0" rIns="91425">
            <a:spAutoFit/>
          </a:bodyPr>
          <a:lstStyle/>
          <a:p/>
        </p:txBody>
      </p:sp>
      <p:sp>
        <p:nvSpPr>
          <p:cNvPr name="Shape 194" id="194"/>
          <p:cNvSpPr txBox="1"/>
          <p:nvPr>
            <p:ph type="body" idx="1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/>
        </p:txBody>
      </p:sp>
      <p:sp>
        <p:nvSpPr>
          <p:cNvPr name="Shape 195" id="195"/>
          <p:cNvSpPr/>
          <p:nvPr/>
        </p:nvSpPr>
        <p:spPr>
          <a:xfrm>
            <a:off y="745681" x="382644"/>
            <a:ext cy="4709111" cx="837871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name="Shape 199" id="19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200" id="200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tIns="91425" lIns="91425" anchor="b" anchorCtr="0" rIns="91425">
            <a:spAutoFit/>
          </a:bodyPr>
          <a:lstStyle/>
          <a:p/>
        </p:txBody>
      </p:sp>
      <p:sp>
        <p:nvSpPr>
          <p:cNvPr name="Shape 201" id="201"/>
          <p:cNvSpPr txBox="1"/>
          <p:nvPr>
            <p:ph type="body" idx="1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/>
        </p:txBody>
      </p:sp>
      <p:sp>
        <p:nvSpPr>
          <p:cNvPr name="Shape 202" id="202"/>
          <p:cNvSpPr/>
          <p:nvPr/>
        </p:nvSpPr>
        <p:spPr>
          <a:xfrm>
            <a:off y="999789" x="504305"/>
            <a:ext cy="4621630" cx="8223088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name="Shape 206" id="20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207" id="207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tIns="91425" lIns="91425" anchor="b" anchorCtr="0" rIns="91425">
            <a:spAutoFit/>
          </a:bodyPr>
          <a:lstStyle/>
          <a:p/>
        </p:txBody>
      </p:sp>
      <p:sp>
        <p:nvSpPr>
          <p:cNvPr name="Shape 208" id="208"/>
          <p:cNvSpPr txBox="1"/>
          <p:nvPr>
            <p:ph type="body" idx="1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/>
        </p:txBody>
      </p:sp>
      <p:sp>
        <p:nvSpPr>
          <p:cNvPr name="Shape 209" id="209"/>
          <p:cNvSpPr/>
          <p:nvPr/>
        </p:nvSpPr>
        <p:spPr>
          <a:xfrm>
            <a:off y="936463" x="491666"/>
            <a:ext cy="4606028" cx="8195133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name="Shape 213" id="21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214" id="214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tIns="91425" lIns="91425" anchor="b" anchorCtr="0" rIns="91425">
            <a:spAutoFit/>
          </a:bodyPr>
          <a:lstStyle/>
          <a:p/>
        </p:txBody>
      </p:sp>
      <p:sp>
        <p:nvSpPr>
          <p:cNvPr name="Shape 215" id="215"/>
          <p:cNvSpPr txBox="1"/>
          <p:nvPr>
            <p:ph type="body" idx="1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/>
        </p:txBody>
      </p:sp>
      <p:sp>
        <p:nvSpPr>
          <p:cNvPr name="Shape 216" id="216"/>
          <p:cNvSpPr/>
          <p:nvPr/>
        </p:nvSpPr>
        <p:spPr>
          <a:xfrm>
            <a:off y="178544" x="794431"/>
            <a:ext cy="6389355" cx="3591186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name="Shape 217" id="217"/>
          <p:cNvSpPr/>
          <p:nvPr/>
        </p:nvSpPr>
        <p:spPr>
          <a:xfrm>
            <a:off y="167770" x="4831471"/>
            <a:ext cy="6406441" cx="3649659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name="Shape 94" id="9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95" id="95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tIns="91425" lIns="91425" anchor="b" anchorCtr="0" rIns="91425">
            <a:spAutoFit/>
          </a:bodyPr>
          <a:lstStyle/>
          <a:p/>
        </p:txBody>
      </p:sp>
      <p:sp>
        <p:nvSpPr>
          <p:cNvPr name="Shape 96" id="96"/>
          <p:cNvSpPr txBox="1"/>
          <p:nvPr>
            <p:ph type="body" idx="1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/>
        </p:txBody>
      </p:sp>
      <p:sp>
        <p:nvSpPr>
          <p:cNvPr name="Shape 97" id="97"/>
          <p:cNvSpPr/>
          <p:nvPr/>
        </p:nvSpPr>
        <p:spPr>
          <a:xfrm>
            <a:off y="938389" x="456034"/>
            <a:ext cy="4560230" cx="8231931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name="Shape 221" id="22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222" id="222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tIns="91425" lIns="91425" anchor="b" anchorCtr="0" rIns="91425">
            <a:spAutoFit/>
          </a:bodyPr>
          <a:lstStyle/>
          <a:p/>
        </p:txBody>
      </p:sp>
      <p:sp>
        <p:nvSpPr>
          <p:cNvPr name="Shape 223" id="223"/>
          <p:cNvSpPr txBox="1"/>
          <p:nvPr>
            <p:ph type="body" idx="1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/>
        </p:txBody>
      </p:sp>
      <p:sp>
        <p:nvSpPr>
          <p:cNvPr name="Shape 224" id="224"/>
          <p:cNvSpPr/>
          <p:nvPr/>
        </p:nvSpPr>
        <p:spPr>
          <a:xfrm>
            <a:off y="240105" x="597500"/>
            <a:ext cy="6373724" cx="3582412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name="Shape 225" id="225"/>
          <p:cNvSpPr/>
          <p:nvPr/>
        </p:nvSpPr>
        <p:spPr>
          <a:xfrm>
            <a:off y="242137" x="4962410"/>
            <a:ext cy="6369658" cx="3580096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name="Shape 229" id="22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230" id="230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tIns="91425" lIns="91425" anchor="b" anchorCtr="0" rIns="91425">
            <a:spAutoFit/>
          </a:bodyPr>
          <a:lstStyle/>
          <a:p/>
        </p:txBody>
      </p:sp>
      <p:sp>
        <p:nvSpPr>
          <p:cNvPr name="Shape 231" id="231"/>
          <p:cNvSpPr txBox="1"/>
          <p:nvPr>
            <p:ph type="body" idx="1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/>
        </p:txBody>
      </p:sp>
      <p:sp>
        <p:nvSpPr>
          <p:cNvPr name="Shape 232" id="232"/>
          <p:cNvSpPr/>
          <p:nvPr/>
        </p:nvSpPr>
        <p:spPr>
          <a:xfrm>
            <a:off y="874807" x="457200"/>
            <a:ext cy="4641387" cx="8258253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name="Shape 236" id="23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237" id="237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tIns="91425" lIns="91425" anchor="b" anchorCtr="0" rIns="91425">
            <a:spAutoFit/>
          </a:bodyPr>
          <a:lstStyle/>
          <a:p/>
        </p:txBody>
      </p:sp>
      <p:sp>
        <p:nvSpPr>
          <p:cNvPr name="Shape 238" id="238"/>
          <p:cNvSpPr txBox="1"/>
          <p:nvPr>
            <p:ph type="body" idx="1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/>
        </p:txBody>
      </p:sp>
      <p:sp>
        <p:nvSpPr>
          <p:cNvPr name="Shape 239" id="239"/>
          <p:cNvSpPr/>
          <p:nvPr/>
        </p:nvSpPr>
        <p:spPr>
          <a:xfrm>
            <a:off y="903339" x="335599"/>
            <a:ext cy="4761928" cx="8472801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name="Shape 243" id="24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244" id="244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tIns="91425" lIns="91425" anchor="b" anchorCtr="0" rIns="91425">
            <a:spAutoFit/>
          </a:bodyPr>
          <a:lstStyle/>
          <a:p/>
        </p:txBody>
      </p:sp>
      <p:sp>
        <p:nvSpPr>
          <p:cNvPr name="Shape 245" id="245"/>
          <p:cNvSpPr txBox="1"/>
          <p:nvPr>
            <p:ph type="body" idx="1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/>
        </p:txBody>
      </p:sp>
      <p:sp>
        <p:nvSpPr>
          <p:cNvPr name="Shape 246" id="246"/>
          <p:cNvSpPr/>
          <p:nvPr/>
        </p:nvSpPr>
        <p:spPr>
          <a:xfrm>
            <a:off y="1152525" x="1453850"/>
            <a:ext cy="4552950" cx="60960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name="Shape 250" id="25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251" id="251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tIns="91425" lIns="91425" anchor="b" anchorCtr="0" rIns="91425">
            <a:spAutoFit/>
          </a:bodyPr>
          <a:lstStyle/>
          <a:p/>
        </p:txBody>
      </p:sp>
      <p:sp>
        <p:nvSpPr>
          <p:cNvPr name="Shape 252" id="252"/>
          <p:cNvSpPr txBox="1"/>
          <p:nvPr>
            <p:ph type="body" idx="1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/>
        </p:txBody>
      </p:sp>
      <p:sp>
        <p:nvSpPr>
          <p:cNvPr name="Shape 253" id="253"/>
          <p:cNvSpPr/>
          <p:nvPr/>
        </p:nvSpPr>
        <p:spPr>
          <a:xfrm>
            <a:off y="1082634" x="397198"/>
            <a:ext cy="4692730" cx="8349603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name="Shape 257" id="25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258" id="258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tIns="91425" lIns="91425" anchor="b" anchorCtr="0" rIns="91425">
            <a:spAutoFit/>
          </a:bodyPr>
          <a:lstStyle/>
          <a:p/>
        </p:txBody>
      </p:sp>
      <p:sp>
        <p:nvSpPr>
          <p:cNvPr name="Shape 259" id="259"/>
          <p:cNvSpPr txBox="1"/>
          <p:nvPr>
            <p:ph type="body" idx="1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/>
        </p:txBody>
      </p:sp>
      <p:sp>
        <p:nvSpPr>
          <p:cNvPr name="Shape 260" id="260"/>
          <p:cNvSpPr/>
          <p:nvPr/>
        </p:nvSpPr>
        <p:spPr>
          <a:xfrm>
            <a:off y="970995" x="263097"/>
            <a:ext cy="4843373" cx="8617804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name="Shape 101" id="10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102" id="102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tIns="91425" lIns="91425" anchor="b" anchorCtr="0" rIns="91425">
            <a:spAutoFit/>
          </a:bodyPr>
          <a:lstStyle/>
          <a:p/>
        </p:txBody>
      </p:sp>
      <p:sp>
        <p:nvSpPr>
          <p:cNvPr name="Shape 103" id="103"/>
          <p:cNvSpPr txBox="1"/>
          <p:nvPr>
            <p:ph type="body" idx="1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/>
        </p:txBody>
      </p:sp>
      <p:sp>
        <p:nvSpPr>
          <p:cNvPr name="Shape 104" id="104"/>
          <p:cNvSpPr/>
          <p:nvPr/>
        </p:nvSpPr>
        <p:spPr>
          <a:xfrm>
            <a:off y="929664" x="447258"/>
            <a:ext cy="4700554" cx="8249482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name="Shape 108" id="10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109" id="109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tIns="91425" lIns="91425" anchor="b" anchorCtr="0" rIns="91425">
            <a:spAutoFit/>
          </a:bodyPr>
          <a:lstStyle/>
          <a:p/>
        </p:txBody>
      </p:sp>
      <p:sp>
        <p:nvSpPr>
          <p:cNvPr name="Shape 110" id="110"/>
          <p:cNvSpPr txBox="1"/>
          <p:nvPr>
            <p:ph type="body" idx="1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/>
        </p:txBody>
      </p:sp>
      <p:sp>
        <p:nvSpPr>
          <p:cNvPr name="Shape 111" id="111"/>
          <p:cNvSpPr/>
          <p:nvPr/>
        </p:nvSpPr>
        <p:spPr>
          <a:xfrm>
            <a:off y="1048035" x="447258"/>
            <a:ext cy="4761928" cx="8249482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name="Shape 115" id="11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116" id="116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tIns="91425" lIns="91425" anchor="b" anchorCtr="0" rIns="91425">
            <a:spAutoFit/>
          </a:bodyPr>
          <a:lstStyle/>
          <a:p/>
        </p:txBody>
      </p:sp>
      <p:sp>
        <p:nvSpPr>
          <p:cNvPr name="Shape 117" id="117"/>
          <p:cNvSpPr txBox="1"/>
          <p:nvPr>
            <p:ph type="body" idx="1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/>
        </p:txBody>
      </p:sp>
      <p:sp>
        <p:nvSpPr>
          <p:cNvPr name="Shape 118" id="118"/>
          <p:cNvSpPr/>
          <p:nvPr/>
        </p:nvSpPr>
        <p:spPr>
          <a:xfrm>
            <a:off y="859482" x="456025"/>
            <a:ext cy="4542680" cx="8249482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name="Shape 122" id="12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123" id="123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tIns="91425" lIns="91425" anchor="b" anchorCtr="0" rIns="91425">
            <a:spAutoFit/>
          </a:bodyPr>
          <a:lstStyle/>
          <a:p/>
        </p:txBody>
      </p:sp>
      <p:sp>
        <p:nvSpPr>
          <p:cNvPr name="Shape 124" id="124"/>
          <p:cNvSpPr txBox="1"/>
          <p:nvPr>
            <p:ph type="body" idx="1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/>
        </p:txBody>
      </p:sp>
      <p:sp>
        <p:nvSpPr>
          <p:cNvPr name="Shape 125" id="125"/>
          <p:cNvSpPr/>
          <p:nvPr/>
        </p:nvSpPr>
        <p:spPr>
          <a:xfrm>
            <a:off y="1043639" x="473573"/>
            <a:ext cy="4560230" cx="8196853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name="Shape 129" id="12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130" id="130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tIns="91425" lIns="91425" anchor="b" anchorCtr="0" rIns="91425">
            <a:spAutoFit/>
          </a:bodyPr>
          <a:lstStyle/>
          <a:p/>
        </p:txBody>
      </p:sp>
      <p:sp>
        <p:nvSpPr>
          <p:cNvPr name="Shape 131" id="131"/>
          <p:cNvSpPr txBox="1"/>
          <p:nvPr>
            <p:ph type="body" idx="1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/>
        </p:txBody>
      </p:sp>
      <p:sp>
        <p:nvSpPr>
          <p:cNvPr name="Shape 132" id="132"/>
          <p:cNvSpPr/>
          <p:nvPr/>
        </p:nvSpPr>
        <p:spPr>
          <a:xfrm>
            <a:off y="859482" x="456025"/>
            <a:ext cy="5139036" cx="8240706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name="Shape 136" id="13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137" id="137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tIns="91425" lIns="91425" anchor="b" anchorCtr="0" rIns="91425">
            <a:spAutoFit/>
          </a:bodyPr>
          <a:lstStyle/>
          <a:p/>
        </p:txBody>
      </p:sp>
      <p:sp>
        <p:nvSpPr>
          <p:cNvPr name="Shape 138" id="138"/>
          <p:cNvSpPr txBox="1"/>
          <p:nvPr>
            <p:ph type="body" idx="1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/>
        </p:txBody>
      </p:sp>
      <p:sp>
        <p:nvSpPr>
          <p:cNvPr name="Shape 139" id="139"/>
          <p:cNvSpPr/>
          <p:nvPr/>
        </p:nvSpPr>
        <p:spPr>
          <a:xfrm>
            <a:off y="274637" x="2000250"/>
            <a:ext cy="6147650" cx="5143499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name="Shape 143" id="14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144" id="144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tIns="91425" lIns="91425" anchor="b" anchorCtr="0" rIns="91425">
            <a:spAutoFit/>
          </a:bodyPr>
          <a:lstStyle/>
          <a:p/>
        </p:txBody>
      </p:sp>
      <p:sp>
        <p:nvSpPr>
          <p:cNvPr name="Shape 145" id="145"/>
          <p:cNvSpPr txBox="1"/>
          <p:nvPr>
            <p:ph type="body" idx="1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/>
        </p:txBody>
      </p:sp>
      <p:sp>
        <p:nvSpPr>
          <p:cNvPr name="Shape 146" id="146"/>
          <p:cNvSpPr/>
          <p:nvPr/>
        </p:nvSpPr>
        <p:spPr>
          <a:xfrm>
            <a:off y="473205" x="771749"/>
            <a:ext cy="5700748" cx="7600501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scaled="1" ang="16200000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scaled="0" ang="1620000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dist="20000" blurRad="4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dist="23000" blurRad="40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dist="23000" blurRad="40000">
              <a:srgbClr val="000000">
                <a:alpha val="35000"/>
              </a:srgbClr>
            </a:outerShdw>
          </a:effectLst>
          <a:scene3d>
            <a:camera prst="orthographicFront">
              <a:rot rev="0" lat="0" lon="0"/>
            </a:camera>
            <a:lightRig rig="threePt" dir="t">
              <a:rot rev="1200000" lat="0" lon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t="-80000" r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t="50000" r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scaled="1" ang="16200000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scaled="0" ang="1620000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dist="20000" blurRad="4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dist="23000" blurRad="40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dist="23000" blurRad="40000">
              <a:srgbClr val="000000">
                <a:alpha val="35000"/>
              </a:srgbClr>
            </a:outerShdw>
          </a:effectLst>
          <a:scene3d>
            <a:camera prst="orthographicFront">
              <a:rot rev="0" lat="0" lon="0"/>
            </a:camera>
            <a:lightRig rig="threePt" dir="t">
              <a:rot rev="1200000" lat="0" lon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t="-80000" r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t="50000" r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Custom 439">
      <a:dk1>
        <a:srgbClr val="000000"/>
      </a:dk1>
      <a:lt1>
        <a:srgbClr val="FFFFFF"/>
      </a:lt1>
      <a:dk2>
        <a:srgbClr val="5C6E95"/>
      </a:dk2>
      <a:lt2>
        <a:srgbClr val="ACB4C2"/>
      </a:lt2>
      <a:accent1>
        <a:srgbClr val="667E50"/>
      </a:accent1>
      <a:accent2>
        <a:srgbClr val="CFBF73"/>
      </a:accent2>
      <a:accent3>
        <a:srgbClr val="8C7C82"/>
      </a:accent3>
      <a:accent4>
        <a:srgbClr val="9ABF87"/>
      </a:accent4>
      <a:accent5>
        <a:srgbClr val="CF9462"/>
      </a:accent5>
      <a:accent6>
        <a:srgbClr val="A25642"/>
      </a:accent6>
      <a:hlink>
        <a:srgbClr val="5173A5"/>
      </a:hlink>
      <a:folHlink>
        <a:srgbClr val="68728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scaled="1" ang="16200000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scaled="0" ang="1620000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dist="20000" blurRad="4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dist="23000" blurRad="40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dist="23000" blurRad="40000">
              <a:srgbClr val="000000">
                <a:alpha val="35000"/>
              </a:srgbClr>
            </a:outerShdw>
          </a:effectLst>
          <a:scene3d>
            <a:camera prst="orthographicFront">
              <a:rot rev="0" lat="0" lon="0"/>
            </a:camera>
            <a:lightRig rig="threePt" dir="t">
              <a:rot rev="1200000" lat="0" lon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t="-80000" r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t="50000" r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scaled="1" ang="16200000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scaled="0" ang="1620000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dist="20000" blurRad="4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dist="23000" blurRad="40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dist="23000" blurRad="40000">
              <a:srgbClr val="000000">
                <a:alpha val="35000"/>
              </a:srgbClr>
            </a:outerShdw>
          </a:effectLst>
          <a:scene3d>
            <a:camera prst="orthographicFront">
              <a:rot rev="0" lat="0" lon="0"/>
            </a:camera>
            <a:lightRig rig="threePt" dir="t">
              <a:rot rev="1200000" lat="0" lon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t="-80000" r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t="50000" r="50000"/>
          </a:path>
        </a:gradFill>
      </a:bgFillStyleLst>
    </a:fmtScheme>
  </a:themeElements>
</a:theme>
</file>