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2EEA-1A93-41C5-AB99-60261D8F6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EUC 2017 Pictures</a:t>
            </a:r>
          </a:p>
        </p:txBody>
      </p:sp>
    </p:spTree>
    <p:extLst>
      <p:ext uri="{BB962C8B-B14F-4D97-AF65-F5344CB8AC3E}">
        <p14:creationId xmlns:p14="http://schemas.microsoft.com/office/powerpoint/2010/main" val="124088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F5914-4DAD-4766-A44C-F36DEA85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177FE-6C00-47B8-9632-F3CE7288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15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4E26F-BD18-48F9-A791-FA568DD7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8971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1DB5A-34C0-4F45-A590-22AE32D9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9568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411A6-7EB1-4F9B-AD82-63DDAFC2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356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7BB6B-38D8-44AF-BF04-A0D52330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35227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06B2A-F07C-4FC5-9C43-4CB7B4CD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6922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8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F2694-E3D4-44FB-94D1-BA5A400C3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4396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25C25-F2A8-4819-949F-972892EE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7839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10E99-70DD-4E2D-B338-33A141C8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636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91152-DE7F-430A-B392-6A1DA3C4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863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943C1-5F24-4515-9133-F4B26D18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0B7E9-84DC-44B2-8A7A-6BFE0C1F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BBBDD-C82F-4F77-9126-79AC98C0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</TotalTime>
  <Words>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EUC 2017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 2017 Pictures</dc:title>
  <dc:creator>Jason Naff</dc:creator>
  <cp:lastModifiedBy>Jason Naff</cp:lastModifiedBy>
  <cp:revision>1</cp:revision>
  <dcterms:created xsi:type="dcterms:W3CDTF">2018-05-02T15:04:14Z</dcterms:created>
  <dcterms:modified xsi:type="dcterms:W3CDTF">2018-05-02T15:37:32Z</dcterms:modified>
</cp:coreProperties>
</file>