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93652-AE48-4441-AD8C-81F6CF8FC4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EUC 2018 Pictures</a:t>
            </a:r>
          </a:p>
        </p:txBody>
      </p:sp>
    </p:spTree>
    <p:extLst>
      <p:ext uri="{BB962C8B-B14F-4D97-AF65-F5344CB8AC3E}">
        <p14:creationId xmlns:p14="http://schemas.microsoft.com/office/powerpoint/2010/main" val="4118746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E7C923-D2DF-44BA-A872-84F58ECC6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791" y="308417"/>
            <a:ext cx="8774417" cy="6241166"/>
          </a:xfrm>
        </p:spPr>
      </p:pic>
    </p:spTree>
    <p:extLst>
      <p:ext uri="{BB962C8B-B14F-4D97-AF65-F5344CB8AC3E}">
        <p14:creationId xmlns:p14="http://schemas.microsoft.com/office/powerpoint/2010/main" val="89290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244C6E-9ED1-4F85-B84F-07226BC63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96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32C089-6865-4211-8032-142476AB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30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0924F6-52FD-4D68-9B4B-9DE2547C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7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5F4529-785D-4977-8938-DB199365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589" y="85725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C7EAE-43E7-4568-AE1F-96C87A4F5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0561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5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87A864-1226-4280-A9D0-08DA7AFD5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0734" y="155050"/>
            <a:ext cx="8730531" cy="6547900"/>
          </a:xfrm>
        </p:spPr>
      </p:pic>
    </p:spTree>
    <p:extLst>
      <p:ext uri="{BB962C8B-B14F-4D97-AF65-F5344CB8AC3E}">
        <p14:creationId xmlns:p14="http://schemas.microsoft.com/office/powerpoint/2010/main" val="4187489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BDBDBD-C1E9-4479-91E4-A3EEB199F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91" y="0"/>
            <a:ext cx="11167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20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BA6C2-DC3F-41E4-A067-01CA34F51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0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9CD43-7049-496D-86EF-B2A822C2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13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E508F2D-84DB-4A59-B031-BC3903799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6198" y="199625"/>
            <a:ext cx="7999603" cy="6458750"/>
          </a:xfrm>
        </p:spPr>
      </p:pic>
    </p:spTree>
    <p:extLst>
      <p:ext uri="{BB962C8B-B14F-4D97-AF65-F5344CB8AC3E}">
        <p14:creationId xmlns:p14="http://schemas.microsoft.com/office/powerpoint/2010/main" val="151847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87E354-BE65-491B-981E-656CF3AD2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782" y="803012"/>
            <a:ext cx="5402558" cy="502933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F7AC3A-4790-4C5E-978C-622C11C12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59958"/>
            <a:ext cx="5718218" cy="531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2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2DC66B-89AB-4F1D-B650-6C8FA9DB5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1301" y="575475"/>
            <a:ext cx="7609398" cy="5707049"/>
          </a:xfrm>
        </p:spPr>
      </p:pic>
    </p:spTree>
    <p:extLst>
      <p:ext uri="{BB962C8B-B14F-4D97-AF65-F5344CB8AC3E}">
        <p14:creationId xmlns:p14="http://schemas.microsoft.com/office/powerpoint/2010/main" val="4041456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CB990A-F6D6-4C9E-A528-A92E071AE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393" y="196794"/>
            <a:ext cx="8619213" cy="6464411"/>
          </a:xfrm>
        </p:spPr>
      </p:pic>
    </p:spTree>
    <p:extLst>
      <p:ext uri="{BB962C8B-B14F-4D97-AF65-F5344CB8AC3E}">
        <p14:creationId xmlns:p14="http://schemas.microsoft.com/office/powerpoint/2010/main" val="358482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9329F5-7561-4080-8203-BCDF368BE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881" y="207660"/>
            <a:ext cx="8590238" cy="6442679"/>
          </a:xfrm>
        </p:spPr>
      </p:pic>
    </p:spTree>
    <p:extLst>
      <p:ext uri="{BB962C8B-B14F-4D97-AF65-F5344CB8AC3E}">
        <p14:creationId xmlns:p14="http://schemas.microsoft.com/office/powerpoint/2010/main" val="1276531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CE74FA-0862-4E85-95D5-B8B4D5E7E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17" y="14888"/>
            <a:ext cx="11574565" cy="682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38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3076F1-EDEC-4D52-8810-29C5FF6E5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945" y="0"/>
            <a:ext cx="914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20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55982A-79B2-4011-A9A1-41128380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88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C1E3D-7C20-4AF2-AB36-7ED7394C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" y="957626"/>
            <a:ext cx="12048877" cy="49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13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7C4C70-948A-404F-89B5-ADECE0AB3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476" y="145856"/>
            <a:ext cx="8755048" cy="6566287"/>
          </a:xfrm>
        </p:spPr>
      </p:pic>
    </p:spTree>
    <p:extLst>
      <p:ext uri="{BB962C8B-B14F-4D97-AF65-F5344CB8AC3E}">
        <p14:creationId xmlns:p14="http://schemas.microsoft.com/office/powerpoint/2010/main" val="225418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00FAE8-21C5-4317-93A6-01FF47ED3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251" y="561094"/>
            <a:ext cx="9569498" cy="5735811"/>
          </a:xfrm>
        </p:spPr>
      </p:pic>
    </p:spTree>
    <p:extLst>
      <p:ext uri="{BB962C8B-B14F-4D97-AF65-F5344CB8AC3E}">
        <p14:creationId xmlns:p14="http://schemas.microsoft.com/office/powerpoint/2010/main" val="3177816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3FAA76-D2EE-41EF-AD17-8753251D7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16155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</TotalTime>
  <Words>3</Words>
  <Application>Microsoft Office PowerPoint</Application>
  <PresentationFormat>Widescreen</PresentationFormat>
  <Paragraphs>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Century Gothic</vt:lpstr>
      <vt:lpstr>Wingdings 3</vt:lpstr>
      <vt:lpstr>Slice</vt:lpstr>
      <vt:lpstr>EUC 2018 Pictures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EUC 2018 Pictures</dc:title>
  <dc:creator>Jason Naff</dc:creator>
  <cp:lastModifiedBy>Jason Naff</cp:lastModifiedBy>
  <cp:revision>10</cp:revision>
  <dcterms:created xsi:type="dcterms:W3CDTF">2018-05-02T13:16:23Z</dcterms:created>
  <dcterms:modified xsi:type="dcterms:W3CDTF">2018-05-02T14:00:48Z</dcterms:modified>
</cp:coreProperties>
</file>