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1"/>
  </p:notesMasterIdLst>
  <p:sldIdLst>
    <p:sldId id="402" r:id="rId5"/>
    <p:sldId id="329" r:id="rId6"/>
    <p:sldId id="256" r:id="rId7"/>
    <p:sldId id="258" r:id="rId8"/>
    <p:sldId id="268" r:id="rId9"/>
    <p:sldId id="257" r:id="rId10"/>
    <p:sldId id="308" r:id="rId11"/>
    <p:sldId id="309" r:id="rId12"/>
    <p:sldId id="263" r:id="rId13"/>
    <p:sldId id="310" r:id="rId14"/>
    <p:sldId id="311" r:id="rId15"/>
    <p:sldId id="313" r:id="rId16"/>
    <p:sldId id="390" r:id="rId17"/>
    <p:sldId id="314" r:id="rId18"/>
    <p:sldId id="316" r:id="rId19"/>
    <p:sldId id="391" r:id="rId20"/>
    <p:sldId id="264" r:id="rId21"/>
    <p:sldId id="342" r:id="rId22"/>
    <p:sldId id="344" r:id="rId23"/>
    <p:sldId id="343" r:id="rId24"/>
    <p:sldId id="266" r:id="rId25"/>
    <p:sldId id="318" r:id="rId26"/>
    <p:sldId id="267" r:id="rId27"/>
    <p:sldId id="259" r:id="rId28"/>
    <p:sldId id="265" r:id="rId29"/>
    <p:sldId id="269" r:id="rId30"/>
    <p:sldId id="322" r:id="rId31"/>
    <p:sldId id="270" r:id="rId32"/>
    <p:sldId id="271" r:id="rId33"/>
    <p:sldId id="392" r:id="rId34"/>
    <p:sldId id="272" r:id="rId35"/>
    <p:sldId id="273" r:id="rId36"/>
    <p:sldId id="274" r:id="rId37"/>
    <p:sldId id="287" r:id="rId38"/>
    <p:sldId id="290" r:id="rId39"/>
    <p:sldId id="291" r:id="rId40"/>
    <p:sldId id="288" r:id="rId41"/>
    <p:sldId id="289" r:id="rId42"/>
    <p:sldId id="292" r:id="rId43"/>
    <p:sldId id="333" r:id="rId44"/>
    <p:sldId id="286" r:id="rId45"/>
    <p:sldId id="277" r:id="rId46"/>
    <p:sldId id="278" r:id="rId47"/>
    <p:sldId id="325" r:id="rId48"/>
    <p:sldId id="326" r:id="rId49"/>
    <p:sldId id="335" r:id="rId50"/>
    <p:sldId id="328" r:id="rId51"/>
    <p:sldId id="293" r:id="rId52"/>
    <p:sldId id="294" r:id="rId53"/>
    <p:sldId id="296" r:id="rId54"/>
    <p:sldId id="279" r:id="rId55"/>
    <p:sldId id="280" r:id="rId56"/>
    <p:sldId id="382" r:id="rId57"/>
    <p:sldId id="297" r:id="rId58"/>
    <p:sldId id="345" r:id="rId59"/>
    <p:sldId id="346" r:id="rId60"/>
    <p:sldId id="347" r:id="rId61"/>
    <p:sldId id="348" r:id="rId62"/>
    <p:sldId id="349" r:id="rId63"/>
    <p:sldId id="383" r:id="rId64"/>
    <p:sldId id="299" r:id="rId65"/>
    <p:sldId id="376" r:id="rId66"/>
    <p:sldId id="377" r:id="rId67"/>
    <p:sldId id="378" r:id="rId68"/>
    <p:sldId id="379" r:id="rId69"/>
    <p:sldId id="399" r:id="rId70"/>
    <p:sldId id="393" r:id="rId71"/>
    <p:sldId id="381" r:id="rId72"/>
    <p:sldId id="384" r:id="rId73"/>
    <p:sldId id="285" r:id="rId74"/>
    <p:sldId id="281" r:id="rId75"/>
    <p:sldId id="385" r:id="rId76"/>
    <p:sldId id="337" r:id="rId77"/>
    <p:sldId id="338" r:id="rId78"/>
    <p:sldId id="339" r:id="rId79"/>
    <p:sldId id="340" r:id="rId80"/>
    <p:sldId id="394" r:id="rId81"/>
    <p:sldId id="386" r:id="rId82"/>
    <p:sldId id="301" r:id="rId83"/>
    <p:sldId id="350" r:id="rId84"/>
    <p:sldId id="351" r:id="rId85"/>
    <p:sldId id="352" r:id="rId86"/>
    <p:sldId id="353" r:id="rId87"/>
    <p:sldId id="354" r:id="rId88"/>
    <p:sldId id="398" r:id="rId89"/>
    <p:sldId id="387" r:id="rId90"/>
    <p:sldId id="302" r:id="rId91"/>
    <p:sldId id="355" r:id="rId92"/>
    <p:sldId id="356" r:id="rId93"/>
    <p:sldId id="357" r:id="rId94"/>
    <p:sldId id="282" r:id="rId95"/>
    <p:sldId id="303" r:id="rId96"/>
    <p:sldId id="358" r:id="rId97"/>
    <p:sldId id="359" r:id="rId98"/>
    <p:sldId id="370" r:id="rId99"/>
    <p:sldId id="374" r:id="rId100"/>
    <p:sldId id="375" r:id="rId101"/>
    <p:sldId id="304" r:id="rId102"/>
    <p:sldId id="360" r:id="rId103"/>
    <p:sldId id="361" r:id="rId104"/>
    <p:sldId id="362" r:id="rId105"/>
    <p:sldId id="363" r:id="rId106"/>
    <p:sldId id="364" r:id="rId107"/>
    <p:sldId id="365" r:id="rId108"/>
    <p:sldId id="366" r:id="rId109"/>
    <p:sldId id="367" r:id="rId110"/>
    <p:sldId id="368" r:id="rId111"/>
    <p:sldId id="369" r:id="rId112"/>
    <p:sldId id="371" r:id="rId113"/>
    <p:sldId id="373" r:id="rId114"/>
    <p:sldId id="388" r:id="rId115"/>
    <p:sldId id="305" r:id="rId116"/>
    <p:sldId id="323" r:id="rId117"/>
    <p:sldId id="324" r:id="rId118"/>
    <p:sldId id="395" r:id="rId119"/>
    <p:sldId id="397" r:id="rId120"/>
    <p:sldId id="396" r:id="rId121"/>
    <p:sldId id="283" r:id="rId122"/>
    <p:sldId id="284" r:id="rId123"/>
    <p:sldId id="400" r:id="rId124"/>
    <p:sldId id="401" r:id="rId125"/>
    <p:sldId id="330" r:id="rId126"/>
    <p:sldId id="331" r:id="rId127"/>
    <p:sldId id="307" r:id="rId128"/>
    <p:sldId id="389" r:id="rId129"/>
    <p:sldId id="306" r:id="rId13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C565AA5-0245-4E94-BE86-FE09F928FD3D}">
          <p14:sldIdLst>
            <p14:sldId id="402"/>
            <p14:sldId id="329"/>
            <p14:sldId id="256"/>
          </p14:sldIdLst>
        </p14:section>
        <p14:section name="New Features" id="{C392CBC1-E4D8-4E6A-9DB2-77A9E01EEAD8}">
          <p14:sldIdLst>
            <p14:sldId id="258"/>
            <p14:sldId id="268"/>
            <p14:sldId id="257"/>
            <p14:sldId id="308"/>
            <p14:sldId id="309"/>
            <p14:sldId id="263"/>
            <p14:sldId id="310"/>
            <p14:sldId id="311"/>
            <p14:sldId id="313"/>
            <p14:sldId id="390"/>
            <p14:sldId id="314"/>
            <p14:sldId id="316"/>
            <p14:sldId id="391"/>
            <p14:sldId id="264"/>
            <p14:sldId id="342"/>
            <p14:sldId id="344"/>
            <p14:sldId id="343"/>
            <p14:sldId id="266"/>
            <p14:sldId id="318"/>
            <p14:sldId id="267"/>
            <p14:sldId id="259"/>
            <p14:sldId id="265"/>
            <p14:sldId id="269"/>
            <p14:sldId id="322"/>
            <p14:sldId id="270"/>
            <p14:sldId id="271"/>
            <p14:sldId id="392"/>
          </p14:sldIdLst>
        </p14:section>
        <p14:section name="Rack Mgmt" id="{17BA2107-8CEC-4728-AB67-CC9EE4F5DC65}">
          <p14:sldIdLst>
            <p14:sldId id="272"/>
            <p14:sldId id="273"/>
            <p14:sldId id="274"/>
            <p14:sldId id="287"/>
            <p14:sldId id="290"/>
            <p14:sldId id="291"/>
            <p14:sldId id="288"/>
            <p14:sldId id="289"/>
            <p14:sldId id="292"/>
            <p14:sldId id="333"/>
            <p14:sldId id="286"/>
          </p14:sldIdLst>
        </p14:section>
        <p14:section name="EPICS Link" id="{27DC0FF6-6146-4B5E-9BD5-E92BB2BDBF2A}">
          <p14:sldIdLst>
            <p14:sldId id="277"/>
            <p14:sldId id="278"/>
            <p14:sldId id="325"/>
            <p14:sldId id="326"/>
            <p14:sldId id="335"/>
            <p14:sldId id="328"/>
            <p14:sldId id="293"/>
            <p14:sldId id="294"/>
            <p14:sldId id="296"/>
          </p14:sldIdLst>
        </p14:section>
        <p14:section name="Tips" id="{F9251B71-E72F-42FD-9D8D-EDDDFB906386}">
          <p14:sldIdLst>
            <p14:sldId id="279"/>
            <p14:sldId id="280"/>
            <p14:sldId id="382"/>
            <p14:sldId id="297"/>
            <p14:sldId id="345"/>
            <p14:sldId id="346"/>
            <p14:sldId id="347"/>
            <p14:sldId id="348"/>
            <p14:sldId id="349"/>
            <p14:sldId id="383"/>
            <p14:sldId id="299"/>
            <p14:sldId id="376"/>
            <p14:sldId id="377"/>
            <p14:sldId id="378"/>
            <p14:sldId id="379"/>
            <p14:sldId id="399"/>
            <p14:sldId id="393"/>
            <p14:sldId id="381"/>
            <p14:sldId id="384"/>
            <p14:sldId id="285"/>
            <p14:sldId id="281"/>
            <p14:sldId id="385"/>
            <p14:sldId id="337"/>
            <p14:sldId id="338"/>
            <p14:sldId id="339"/>
            <p14:sldId id="340"/>
            <p14:sldId id="394"/>
            <p14:sldId id="386"/>
            <p14:sldId id="301"/>
            <p14:sldId id="350"/>
            <p14:sldId id="351"/>
            <p14:sldId id="352"/>
            <p14:sldId id="353"/>
            <p14:sldId id="354"/>
            <p14:sldId id="398"/>
            <p14:sldId id="387"/>
            <p14:sldId id="302"/>
            <p14:sldId id="355"/>
            <p14:sldId id="356"/>
            <p14:sldId id="357"/>
            <p14:sldId id="282"/>
            <p14:sldId id="303"/>
            <p14:sldId id="358"/>
            <p14:sldId id="359"/>
            <p14:sldId id="370"/>
            <p14:sldId id="374"/>
            <p14:sldId id="375"/>
            <p14:sldId id="304"/>
            <p14:sldId id="360"/>
            <p14:sldId id="361"/>
            <p14:sldId id="362"/>
            <p14:sldId id="363"/>
            <p14:sldId id="364"/>
            <p14:sldId id="365"/>
            <p14:sldId id="366"/>
            <p14:sldId id="367"/>
            <p14:sldId id="368"/>
            <p14:sldId id="369"/>
            <p14:sldId id="371"/>
            <p14:sldId id="373"/>
            <p14:sldId id="388"/>
            <p14:sldId id="305"/>
            <p14:sldId id="323"/>
            <p14:sldId id="324"/>
            <p14:sldId id="395"/>
            <p14:sldId id="397"/>
            <p14:sldId id="396"/>
          </p14:sldIdLst>
        </p14:section>
        <p14:section name="Crystal" id="{EDE29F09-7DFD-46A6-A00E-75945810F92A}">
          <p14:sldIdLst>
            <p14:sldId id="283"/>
            <p14:sldId id="284"/>
            <p14:sldId id="400"/>
            <p14:sldId id="401"/>
            <p14:sldId id="330"/>
            <p14:sldId id="331"/>
            <p14:sldId id="307"/>
            <p14:sldId id="389"/>
            <p14:sldId id="30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22EE"/>
    <a:srgbClr val="F01688"/>
    <a:srgbClr val="2F21F3"/>
    <a:srgbClr val="FEB52B"/>
    <a:srgbClr val="F01689"/>
    <a:srgbClr val="6F22E3"/>
    <a:srgbClr val="E218A3"/>
    <a:srgbClr val="BA20DB"/>
    <a:srgbClr val="6A23F1"/>
    <a:srgbClr val="2F22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B68E56-95C6-4649-B44C-57365AB3CD93}" v="179" dt="2025-04-09T23:23:23.6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422"/>
  </p:normalViewPr>
  <p:slideViewPr>
    <p:cSldViewPr snapToGrid="0">
      <p:cViewPr varScale="1">
        <p:scale>
          <a:sx n="123" d="100"/>
          <a:sy n="123" d="100"/>
        </p:scale>
        <p:origin x="11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3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63" Type="http://schemas.openxmlformats.org/officeDocument/2006/relationships/slide" Target="slides/slide59.xml"/><Relationship Id="rId84" Type="http://schemas.openxmlformats.org/officeDocument/2006/relationships/slide" Target="slides/slide80.xml"/><Relationship Id="rId138" Type="http://schemas.microsoft.com/office/2018/10/relationships/authors" Target="authors.xml"/><Relationship Id="rId16" Type="http://schemas.openxmlformats.org/officeDocument/2006/relationships/slide" Target="slides/slide12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123" Type="http://schemas.openxmlformats.org/officeDocument/2006/relationships/slide" Target="slides/slide119.xml"/><Relationship Id="rId128" Type="http://schemas.openxmlformats.org/officeDocument/2006/relationships/slide" Target="slides/slide124.xml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113" Type="http://schemas.openxmlformats.org/officeDocument/2006/relationships/slide" Target="slides/slide109.xml"/><Relationship Id="rId118" Type="http://schemas.openxmlformats.org/officeDocument/2006/relationships/slide" Target="slides/slide114.xml"/><Relationship Id="rId134" Type="http://schemas.openxmlformats.org/officeDocument/2006/relationships/viewProps" Target="viewProps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slide" Target="slides/slide99.xml"/><Relationship Id="rId108" Type="http://schemas.openxmlformats.org/officeDocument/2006/relationships/slide" Target="slides/slide104.xml"/><Relationship Id="rId124" Type="http://schemas.openxmlformats.org/officeDocument/2006/relationships/slide" Target="slides/slide120.xml"/><Relationship Id="rId129" Type="http://schemas.openxmlformats.org/officeDocument/2006/relationships/slide" Target="slides/slide125.xml"/><Relationship Id="rId54" Type="http://schemas.openxmlformats.org/officeDocument/2006/relationships/slide" Target="slides/slide50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49" Type="http://schemas.openxmlformats.org/officeDocument/2006/relationships/slide" Target="slides/slide45.xml"/><Relationship Id="rId114" Type="http://schemas.openxmlformats.org/officeDocument/2006/relationships/slide" Target="slides/slide110.xml"/><Relationship Id="rId119" Type="http://schemas.openxmlformats.org/officeDocument/2006/relationships/slide" Target="slides/slide115.xml"/><Relationship Id="rId44" Type="http://schemas.openxmlformats.org/officeDocument/2006/relationships/slide" Target="slides/slide40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130" Type="http://schemas.openxmlformats.org/officeDocument/2006/relationships/slide" Target="slides/slide126.xml"/><Relationship Id="rId135" Type="http://schemas.openxmlformats.org/officeDocument/2006/relationships/theme" Target="theme/theme1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120" Type="http://schemas.openxmlformats.org/officeDocument/2006/relationships/slide" Target="slides/slide116.xml"/><Relationship Id="rId125" Type="http://schemas.openxmlformats.org/officeDocument/2006/relationships/slide" Target="slides/slide12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slide" Target="slides/slide106.xml"/><Relationship Id="rId115" Type="http://schemas.openxmlformats.org/officeDocument/2006/relationships/slide" Target="slides/slide111.xml"/><Relationship Id="rId131" Type="http://schemas.openxmlformats.org/officeDocument/2006/relationships/notesMaster" Target="notesMasters/notesMaster1.xml"/><Relationship Id="rId136" Type="http://schemas.openxmlformats.org/officeDocument/2006/relationships/tableStyles" Target="tableStyles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126" Type="http://schemas.openxmlformats.org/officeDocument/2006/relationships/slide" Target="slides/slide12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121" Type="http://schemas.openxmlformats.org/officeDocument/2006/relationships/slide" Target="slides/slide117.xml"/><Relationship Id="rId3" Type="http://schemas.openxmlformats.org/officeDocument/2006/relationships/customXml" Target="../customXml/item3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Relationship Id="rId116" Type="http://schemas.openxmlformats.org/officeDocument/2006/relationships/slide" Target="slides/slide112.xml"/><Relationship Id="rId137" Type="http://schemas.microsoft.com/office/2015/10/relationships/revisionInfo" Target="revisionInfo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62" Type="http://schemas.openxmlformats.org/officeDocument/2006/relationships/slide" Target="slides/slide58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111" Type="http://schemas.openxmlformats.org/officeDocument/2006/relationships/slide" Target="slides/slide107.xml"/><Relationship Id="rId132" Type="http://schemas.openxmlformats.org/officeDocument/2006/relationships/commentAuthors" Target="commentAuthors.xml"/><Relationship Id="rId15" Type="http://schemas.openxmlformats.org/officeDocument/2006/relationships/slide" Target="slides/slide11.xml"/><Relationship Id="rId36" Type="http://schemas.openxmlformats.org/officeDocument/2006/relationships/slide" Target="slides/slide32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Relationship Id="rId127" Type="http://schemas.openxmlformats.org/officeDocument/2006/relationships/slide" Target="slides/slide12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52" Type="http://schemas.openxmlformats.org/officeDocument/2006/relationships/slide" Target="slides/slide48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122" Type="http://schemas.openxmlformats.org/officeDocument/2006/relationships/slide" Target="slides/slide118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47" Type="http://schemas.openxmlformats.org/officeDocument/2006/relationships/slide" Target="slides/slide43.xml"/><Relationship Id="rId68" Type="http://schemas.openxmlformats.org/officeDocument/2006/relationships/slide" Target="slides/slide64.xml"/><Relationship Id="rId89" Type="http://schemas.openxmlformats.org/officeDocument/2006/relationships/slide" Target="slides/slide85.xml"/><Relationship Id="rId112" Type="http://schemas.openxmlformats.org/officeDocument/2006/relationships/slide" Target="slides/slide108.xml"/><Relationship Id="rId13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F00BCFC-AFFD-334C-A183-6116BAFDF92B}" type="datetimeFigureOut">
              <a:rPr lang="en-US" smtClean="0"/>
              <a:t>4/15/2025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3C058E0-0852-DB43-83D6-BD76659FF1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306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>
            <a:extLst>
              <a:ext uri="{FF2B5EF4-FFF2-40B4-BE49-F238E27FC236}">
                <a16:creationId xmlns:a16="http://schemas.microsoft.com/office/drawing/2014/main" id="{F51FEA09-E4BD-0741-D624-EED4A231C599}"/>
              </a:ext>
            </a:extLst>
          </p:cNvPr>
          <p:cNvSpPr/>
          <p:nvPr userDrawn="1"/>
        </p:nvSpPr>
        <p:spPr>
          <a:xfrm rot="10800000">
            <a:off x="853427" y="5650992"/>
            <a:ext cx="6821472" cy="1207007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0"/>
                </a:schemeClr>
              </a:gs>
              <a:gs pos="99000">
                <a:schemeClr val="accent3">
                  <a:alpha val="71647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B707B5BA-AB15-D1EF-EBC5-F38FCE20FC52}"/>
              </a:ext>
            </a:extLst>
          </p:cNvPr>
          <p:cNvSpPr/>
          <p:nvPr userDrawn="1"/>
        </p:nvSpPr>
        <p:spPr>
          <a:xfrm rot="710202" flipV="1">
            <a:off x="-145573" y="4175628"/>
            <a:ext cx="6040006" cy="3240870"/>
          </a:xfrm>
          <a:custGeom>
            <a:avLst/>
            <a:gdLst>
              <a:gd name="connsiteX0" fmla="*/ 480125 w 6747252"/>
              <a:gd name="connsiteY0" fmla="*/ 0 h 3620355"/>
              <a:gd name="connsiteX1" fmla="*/ 6747252 w 6747252"/>
              <a:gd name="connsiteY1" fmla="*/ 1313462 h 3620355"/>
              <a:gd name="connsiteX2" fmla="*/ 6355443 w 6747252"/>
              <a:gd name="connsiteY2" fmla="*/ 1443581 h 3620355"/>
              <a:gd name="connsiteX3" fmla="*/ 4058536 w 6747252"/>
              <a:gd name="connsiteY3" fmla="*/ 2678500 h 3620355"/>
              <a:gd name="connsiteX4" fmla="*/ 33178 w 6747252"/>
              <a:gd name="connsiteY4" fmla="*/ 2369641 h 3620355"/>
              <a:gd name="connsiteX5" fmla="*/ 0 w 6747252"/>
              <a:gd name="connsiteY5" fmla="*/ 2290898 h 3620355"/>
              <a:gd name="connsiteX6" fmla="*/ 480125 w 6747252"/>
              <a:gd name="connsiteY6" fmla="*/ 0 h 3620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47252" h="3620355">
                <a:moveTo>
                  <a:pt x="480125" y="0"/>
                </a:moveTo>
                <a:lnTo>
                  <a:pt x="6747252" y="1313462"/>
                </a:lnTo>
                <a:lnTo>
                  <a:pt x="6355443" y="1443581"/>
                </a:lnTo>
                <a:cubicBezTo>
                  <a:pt x="5476828" y="1758684"/>
                  <a:pt x="4659690" y="2192443"/>
                  <a:pt x="4058536" y="2678500"/>
                </a:cubicBezTo>
                <a:cubicBezTo>
                  <a:pt x="2102261" y="4268418"/>
                  <a:pt x="625747" y="3626023"/>
                  <a:pt x="33178" y="2369641"/>
                </a:cubicBezTo>
                <a:lnTo>
                  <a:pt x="0" y="2290898"/>
                </a:lnTo>
                <a:lnTo>
                  <a:pt x="480125" y="0"/>
                </a:lnTo>
                <a:close/>
              </a:path>
            </a:pathLst>
          </a:custGeom>
          <a:gradFill flip="none" rotWithShape="1">
            <a:gsLst>
              <a:gs pos="97000">
                <a:schemeClr val="accent3">
                  <a:lumMod val="50000"/>
                  <a:alpha val="21210"/>
                </a:schemeClr>
              </a:gs>
              <a:gs pos="72000">
                <a:schemeClr val="accent4">
                  <a:lumMod val="50000"/>
                </a:schemeClr>
              </a:gs>
              <a:gs pos="3000">
                <a:schemeClr val="accent6">
                  <a:alpha val="53787"/>
                </a:schemeClr>
              </a:gs>
            </a:gsLst>
            <a:lin ang="81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1AF73CC-B23B-6DCD-7E3E-8213485DF9B7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6095999" y="3104925"/>
            <a:ext cx="0" cy="165518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1">
            <a:extLst>
              <a:ext uri="{FF2B5EF4-FFF2-40B4-BE49-F238E27FC236}">
                <a16:creationId xmlns:a16="http://schemas.microsoft.com/office/drawing/2014/main" id="{0319ECD0-7050-C18F-AC35-7F8DFA288A58}"/>
              </a:ext>
            </a:extLst>
          </p:cNvPr>
          <p:cNvSpPr/>
          <p:nvPr userDrawn="1"/>
        </p:nvSpPr>
        <p:spPr>
          <a:xfrm>
            <a:off x="-24334" y="1"/>
            <a:ext cx="12218982" cy="6860673"/>
          </a:xfrm>
          <a:custGeom>
            <a:avLst/>
            <a:gdLst>
              <a:gd name="connsiteX0" fmla="*/ 4456 w 12218982"/>
              <a:gd name="connsiteY0" fmla="*/ 0 h 6860673"/>
              <a:gd name="connsiteX1" fmla="*/ 3150735 w 12218982"/>
              <a:gd name="connsiteY1" fmla="*/ 0 h 6860673"/>
              <a:gd name="connsiteX2" fmla="*/ 3150734 w 12218982"/>
              <a:gd name="connsiteY2" fmla="*/ 1 h 6860673"/>
              <a:gd name="connsiteX3" fmla="*/ 3275209 w 12218982"/>
              <a:gd name="connsiteY3" fmla="*/ 1 h 6860673"/>
              <a:gd name="connsiteX4" fmla="*/ 3275209 w 12218982"/>
              <a:gd name="connsiteY4" fmla="*/ 0 h 6860673"/>
              <a:gd name="connsiteX5" fmla="*/ 12218982 w 12218982"/>
              <a:gd name="connsiteY5" fmla="*/ 0 h 6860673"/>
              <a:gd name="connsiteX6" fmla="*/ 12218982 w 12218982"/>
              <a:gd name="connsiteY6" fmla="*/ 1983013 h 6860673"/>
              <a:gd name="connsiteX7" fmla="*/ 12062259 w 12218982"/>
              <a:gd name="connsiteY7" fmla="*/ 2024385 h 6860673"/>
              <a:gd name="connsiteX8" fmla="*/ 10972986 w 12218982"/>
              <a:gd name="connsiteY8" fmla="*/ 2139627 h 6860673"/>
              <a:gd name="connsiteX9" fmla="*/ 5417726 w 12218982"/>
              <a:gd name="connsiteY9" fmla="*/ 115939 h 6860673"/>
              <a:gd name="connsiteX10" fmla="*/ 5011629 w 12218982"/>
              <a:gd name="connsiteY10" fmla="*/ 121918 h 6860673"/>
              <a:gd name="connsiteX11" fmla="*/ 4783396 w 12218982"/>
              <a:gd name="connsiteY11" fmla="*/ 139697 h 6860673"/>
              <a:gd name="connsiteX12" fmla="*/ 4570293 w 12218982"/>
              <a:gd name="connsiteY12" fmla="*/ 145085 h 6860673"/>
              <a:gd name="connsiteX13" fmla="*/ 692864 w 12218982"/>
              <a:gd name="connsiteY13" fmla="*/ 2723368 h 6860673"/>
              <a:gd name="connsiteX14" fmla="*/ 653810 w 12218982"/>
              <a:gd name="connsiteY14" fmla="*/ 2809752 h 6860673"/>
              <a:gd name="connsiteX15" fmla="*/ 633474 w 12218982"/>
              <a:gd name="connsiteY15" fmla="*/ 2851993 h 6860673"/>
              <a:gd name="connsiteX16" fmla="*/ 551923 w 12218982"/>
              <a:gd name="connsiteY16" fmla="*/ 3041708 h 6860673"/>
              <a:gd name="connsiteX17" fmla="*/ 532245 w 12218982"/>
              <a:gd name="connsiteY17" fmla="*/ 3101107 h 6860673"/>
              <a:gd name="connsiteX18" fmla="*/ 519820 w 12218982"/>
              <a:gd name="connsiteY18" fmla="*/ 3132620 h 6860673"/>
              <a:gd name="connsiteX19" fmla="*/ 242995 w 12218982"/>
              <a:gd name="connsiteY19" fmla="*/ 4701210 h 6860673"/>
              <a:gd name="connsiteX20" fmla="*/ 692864 w 12218982"/>
              <a:gd name="connsiteY20" fmla="*/ 6679052 h 6860673"/>
              <a:gd name="connsiteX21" fmla="*/ 784515 w 12218982"/>
              <a:gd name="connsiteY21" fmla="*/ 6858000 h 6860673"/>
              <a:gd name="connsiteX22" fmla="*/ 341340 w 12218982"/>
              <a:gd name="connsiteY22" fmla="*/ 6858000 h 6860673"/>
              <a:gd name="connsiteX23" fmla="*/ 341340 w 12218982"/>
              <a:gd name="connsiteY23" fmla="*/ 6860673 h 6860673"/>
              <a:gd name="connsiteX24" fmla="*/ 4456 w 12218982"/>
              <a:gd name="connsiteY24" fmla="*/ 6860673 h 6860673"/>
              <a:gd name="connsiteX25" fmla="*/ 4456 w 12218982"/>
              <a:gd name="connsiteY25" fmla="*/ 2794000 h 6860673"/>
              <a:gd name="connsiteX26" fmla="*/ 0 w 12218982"/>
              <a:gd name="connsiteY26" fmla="*/ 2794000 h 6860673"/>
              <a:gd name="connsiteX27" fmla="*/ 0 w 12218982"/>
              <a:gd name="connsiteY27" fmla="*/ 2022550 h 6860673"/>
              <a:gd name="connsiteX28" fmla="*/ 4456 w 12218982"/>
              <a:gd name="connsiteY28" fmla="*/ 2022550 h 6860673"/>
              <a:gd name="connsiteX29" fmla="*/ 4456 w 12218982"/>
              <a:gd name="connsiteY29" fmla="*/ 1646989 h 6860673"/>
              <a:gd name="connsiteX30" fmla="*/ 4456 w 12218982"/>
              <a:gd name="connsiteY30" fmla="*/ 0 h 6860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218982" h="6860673">
                <a:moveTo>
                  <a:pt x="4456" y="0"/>
                </a:moveTo>
                <a:lnTo>
                  <a:pt x="3150735" y="0"/>
                </a:lnTo>
                <a:lnTo>
                  <a:pt x="3150734" y="1"/>
                </a:lnTo>
                <a:lnTo>
                  <a:pt x="3275209" y="1"/>
                </a:lnTo>
                <a:lnTo>
                  <a:pt x="3275209" y="0"/>
                </a:lnTo>
                <a:lnTo>
                  <a:pt x="12218982" y="0"/>
                </a:lnTo>
                <a:lnTo>
                  <a:pt x="12218982" y="1983013"/>
                </a:lnTo>
                <a:lnTo>
                  <a:pt x="12062259" y="2024385"/>
                </a:lnTo>
                <a:cubicBezTo>
                  <a:pt x="11728036" y="2099441"/>
                  <a:pt x="11364094" y="2141640"/>
                  <a:pt x="10972986" y="2139627"/>
                </a:cubicBezTo>
                <a:cubicBezTo>
                  <a:pt x="8748018" y="2128176"/>
                  <a:pt x="7788484" y="155587"/>
                  <a:pt x="5417726" y="115939"/>
                </a:cubicBezTo>
                <a:cubicBezTo>
                  <a:pt x="5278815" y="113616"/>
                  <a:pt x="5143479" y="115764"/>
                  <a:pt x="5011629" y="121918"/>
                </a:cubicBezTo>
                <a:lnTo>
                  <a:pt x="4783396" y="139697"/>
                </a:lnTo>
                <a:lnTo>
                  <a:pt x="4570293" y="145085"/>
                </a:lnTo>
                <a:cubicBezTo>
                  <a:pt x="2859647" y="231798"/>
                  <a:pt x="1397605" y="1260791"/>
                  <a:pt x="692864" y="2723368"/>
                </a:cubicBezTo>
                <a:lnTo>
                  <a:pt x="653810" y="2809752"/>
                </a:lnTo>
                <a:lnTo>
                  <a:pt x="633474" y="2851993"/>
                </a:lnTo>
                <a:cubicBezTo>
                  <a:pt x="600933" y="2920155"/>
                  <a:pt x="575052" y="2977311"/>
                  <a:pt x="551923" y="3041708"/>
                </a:cubicBezTo>
                <a:lnTo>
                  <a:pt x="532245" y="3101107"/>
                </a:lnTo>
                <a:lnTo>
                  <a:pt x="519820" y="3132620"/>
                </a:lnTo>
                <a:cubicBezTo>
                  <a:pt x="340732" y="3621732"/>
                  <a:pt x="242995" y="4150057"/>
                  <a:pt x="242995" y="4701210"/>
                </a:cubicBezTo>
                <a:cubicBezTo>
                  <a:pt x="242995" y="5409836"/>
                  <a:pt x="404560" y="6080725"/>
                  <a:pt x="692864" y="6679052"/>
                </a:cubicBezTo>
                <a:lnTo>
                  <a:pt x="784515" y="6858000"/>
                </a:lnTo>
                <a:lnTo>
                  <a:pt x="341340" y="6858000"/>
                </a:lnTo>
                <a:lnTo>
                  <a:pt x="341340" y="6860673"/>
                </a:lnTo>
                <a:lnTo>
                  <a:pt x="4456" y="6860673"/>
                </a:lnTo>
                <a:lnTo>
                  <a:pt x="4456" y="2794000"/>
                </a:lnTo>
                <a:lnTo>
                  <a:pt x="0" y="2794000"/>
                </a:lnTo>
                <a:lnTo>
                  <a:pt x="0" y="2022550"/>
                </a:lnTo>
                <a:lnTo>
                  <a:pt x="4456" y="2022550"/>
                </a:lnTo>
                <a:lnTo>
                  <a:pt x="4456" y="1646989"/>
                </a:lnTo>
                <a:lnTo>
                  <a:pt x="4456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31889"/>
                </a:schemeClr>
              </a:gs>
              <a:gs pos="77000">
                <a:schemeClr val="accent3">
                  <a:lumMod val="25000"/>
                  <a:alpha val="0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Freeform 3">
            <a:extLst>
              <a:ext uri="{FF2B5EF4-FFF2-40B4-BE49-F238E27FC236}">
                <a16:creationId xmlns:a16="http://schemas.microsoft.com/office/drawing/2014/main" id="{332954FC-1C1B-B277-413F-3CBA66FD1EAD}"/>
              </a:ext>
            </a:extLst>
          </p:cNvPr>
          <p:cNvSpPr/>
          <p:nvPr userDrawn="1"/>
        </p:nvSpPr>
        <p:spPr>
          <a:xfrm flipH="1" flipV="1">
            <a:off x="-26982" y="9939"/>
            <a:ext cx="12218982" cy="6860673"/>
          </a:xfrm>
          <a:custGeom>
            <a:avLst/>
            <a:gdLst>
              <a:gd name="connsiteX0" fmla="*/ 4456 w 12218982"/>
              <a:gd name="connsiteY0" fmla="*/ 0 h 6860673"/>
              <a:gd name="connsiteX1" fmla="*/ 3150735 w 12218982"/>
              <a:gd name="connsiteY1" fmla="*/ 0 h 6860673"/>
              <a:gd name="connsiteX2" fmla="*/ 3150734 w 12218982"/>
              <a:gd name="connsiteY2" fmla="*/ 1 h 6860673"/>
              <a:gd name="connsiteX3" fmla="*/ 3275209 w 12218982"/>
              <a:gd name="connsiteY3" fmla="*/ 1 h 6860673"/>
              <a:gd name="connsiteX4" fmla="*/ 3275209 w 12218982"/>
              <a:gd name="connsiteY4" fmla="*/ 0 h 6860673"/>
              <a:gd name="connsiteX5" fmla="*/ 12218982 w 12218982"/>
              <a:gd name="connsiteY5" fmla="*/ 0 h 6860673"/>
              <a:gd name="connsiteX6" fmla="*/ 12218982 w 12218982"/>
              <a:gd name="connsiteY6" fmla="*/ 1983013 h 6860673"/>
              <a:gd name="connsiteX7" fmla="*/ 12062259 w 12218982"/>
              <a:gd name="connsiteY7" fmla="*/ 2024385 h 6860673"/>
              <a:gd name="connsiteX8" fmla="*/ 10972986 w 12218982"/>
              <a:gd name="connsiteY8" fmla="*/ 2139627 h 6860673"/>
              <a:gd name="connsiteX9" fmla="*/ 5417726 w 12218982"/>
              <a:gd name="connsiteY9" fmla="*/ 115939 h 6860673"/>
              <a:gd name="connsiteX10" fmla="*/ 5011629 w 12218982"/>
              <a:gd name="connsiteY10" fmla="*/ 121918 h 6860673"/>
              <a:gd name="connsiteX11" fmla="*/ 4783396 w 12218982"/>
              <a:gd name="connsiteY11" fmla="*/ 139697 h 6860673"/>
              <a:gd name="connsiteX12" fmla="*/ 4570293 w 12218982"/>
              <a:gd name="connsiteY12" fmla="*/ 145085 h 6860673"/>
              <a:gd name="connsiteX13" fmla="*/ 692864 w 12218982"/>
              <a:gd name="connsiteY13" fmla="*/ 2723368 h 6860673"/>
              <a:gd name="connsiteX14" fmla="*/ 653810 w 12218982"/>
              <a:gd name="connsiteY14" fmla="*/ 2809752 h 6860673"/>
              <a:gd name="connsiteX15" fmla="*/ 633474 w 12218982"/>
              <a:gd name="connsiteY15" fmla="*/ 2851993 h 6860673"/>
              <a:gd name="connsiteX16" fmla="*/ 551923 w 12218982"/>
              <a:gd name="connsiteY16" fmla="*/ 3041708 h 6860673"/>
              <a:gd name="connsiteX17" fmla="*/ 532245 w 12218982"/>
              <a:gd name="connsiteY17" fmla="*/ 3101107 h 6860673"/>
              <a:gd name="connsiteX18" fmla="*/ 519820 w 12218982"/>
              <a:gd name="connsiteY18" fmla="*/ 3132620 h 6860673"/>
              <a:gd name="connsiteX19" fmla="*/ 242995 w 12218982"/>
              <a:gd name="connsiteY19" fmla="*/ 4701210 h 6860673"/>
              <a:gd name="connsiteX20" fmla="*/ 692864 w 12218982"/>
              <a:gd name="connsiteY20" fmla="*/ 6679052 h 6860673"/>
              <a:gd name="connsiteX21" fmla="*/ 784515 w 12218982"/>
              <a:gd name="connsiteY21" fmla="*/ 6858000 h 6860673"/>
              <a:gd name="connsiteX22" fmla="*/ 341340 w 12218982"/>
              <a:gd name="connsiteY22" fmla="*/ 6858000 h 6860673"/>
              <a:gd name="connsiteX23" fmla="*/ 341340 w 12218982"/>
              <a:gd name="connsiteY23" fmla="*/ 6860673 h 6860673"/>
              <a:gd name="connsiteX24" fmla="*/ 4456 w 12218982"/>
              <a:gd name="connsiteY24" fmla="*/ 6860673 h 6860673"/>
              <a:gd name="connsiteX25" fmla="*/ 4456 w 12218982"/>
              <a:gd name="connsiteY25" fmla="*/ 2794000 h 6860673"/>
              <a:gd name="connsiteX26" fmla="*/ 0 w 12218982"/>
              <a:gd name="connsiteY26" fmla="*/ 2794000 h 6860673"/>
              <a:gd name="connsiteX27" fmla="*/ 0 w 12218982"/>
              <a:gd name="connsiteY27" fmla="*/ 2022550 h 6860673"/>
              <a:gd name="connsiteX28" fmla="*/ 4456 w 12218982"/>
              <a:gd name="connsiteY28" fmla="*/ 2022550 h 6860673"/>
              <a:gd name="connsiteX29" fmla="*/ 4456 w 12218982"/>
              <a:gd name="connsiteY29" fmla="*/ 1646989 h 6860673"/>
              <a:gd name="connsiteX30" fmla="*/ 4456 w 12218982"/>
              <a:gd name="connsiteY30" fmla="*/ 0 h 6860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218982" h="6860673">
                <a:moveTo>
                  <a:pt x="4456" y="0"/>
                </a:moveTo>
                <a:lnTo>
                  <a:pt x="3150735" y="0"/>
                </a:lnTo>
                <a:lnTo>
                  <a:pt x="3150734" y="1"/>
                </a:lnTo>
                <a:lnTo>
                  <a:pt x="3275209" y="1"/>
                </a:lnTo>
                <a:lnTo>
                  <a:pt x="3275209" y="0"/>
                </a:lnTo>
                <a:lnTo>
                  <a:pt x="12218982" y="0"/>
                </a:lnTo>
                <a:lnTo>
                  <a:pt x="12218982" y="1983013"/>
                </a:lnTo>
                <a:lnTo>
                  <a:pt x="12062259" y="2024385"/>
                </a:lnTo>
                <a:cubicBezTo>
                  <a:pt x="11728036" y="2099441"/>
                  <a:pt x="11364094" y="2141640"/>
                  <a:pt x="10972986" y="2139627"/>
                </a:cubicBezTo>
                <a:cubicBezTo>
                  <a:pt x="8748018" y="2128176"/>
                  <a:pt x="7788484" y="155587"/>
                  <a:pt x="5417726" y="115939"/>
                </a:cubicBezTo>
                <a:cubicBezTo>
                  <a:pt x="5278815" y="113616"/>
                  <a:pt x="5143479" y="115764"/>
                  <a:pt x="5011629" y="121918"/>
                </a:cubicBezTo>
                <a:lnTo>
                  <a:pt x="4783396" y="139697"/>
                </a:lnTo>
                <a:lnTo>
                  <a:pt x="4570293" y="145085"/>
                </a:lnTo>
                <a:cubicBezTo>
                  <a:pt x="2859647" y="231798"/>
                  <a:pt x="1397605" y="1260791"/>
                  <a:pt x="692864" y="2723368"/>
                </a:cubicBezTo>
                <a:lnTo>
                  <a:pt x="653810" y="2809752"/>
                </a:lnTo>
                <a:lnTo>
                  <a:pt x="633474" y="2851993"/>
                </a:lnTo>
                <a:cubicBezTo>
                  <a:pt x="600933" y="2920155"/>
                  <a:pt x="575052" y="2977311"/>
                  <a:pt x="551923" y="3041708"/>
                </a:cubicBezTo>
                <a:lnTo>
                  <a:pt x="532245" y="3101107"/>
                </a:lnTo>
                <a:lnTo>
                  <a:pt x="519820" y="3132620"/>
                </a:lnTo>
                <a:cubicBezTo>
                  <a:pt x="340732" y="3621732"/>
                  <a:pt x="242995" y="4150057"/>
                  <a:pt x="242995" y="4701210"/>
                </a:cubicBezTo>
                <a:cubicBezTo>
                  <a:pt x="242995" y="5409836"/>
                  <a:pt x="404560" y="6080725"/>
                  <a:pt x="692864" y="6679052"/>
                </a:cubicBezTo>
                <a:lnTo>
                  <a:pt x="784515" y="6858000"/>
                </a:lnTo>
                <a:lnTo>
                  <a:pt x="341340" y="6858000"/>
                </a:lnTo>
                <a:lnTo>
                  <a:pt x="341340" y="6860673"/>
                </a:lnTo>
                <a:lnTo>
                  <a:pt x="4456" y="6860673"/>
                </a:lnTo>
                <a:lnTo>
                  <a:pt x="4456" y="2794000"/>
                </a:lnTo>
                <a:lnTo>
                  <a:pt x="0" y="2794000"/>
                </a:lnTo>
                <a:lnTo>
                  <a:pt x="0" y="2022550"/>
                </a:lnTo>
                <a:lnTo>
                  <a:pt x="4456" y="2022550"/>
                </a:lnTo>
                <a:lnTo>
                  <a:pt x="4456" y="1646989"/>
                </a:lnTo>
                <a:lnTo>
                  <a:pt x="4456" y="0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50000"/>
                </a:schemeClr>
              </a:gs>
              <a:gs pos="77000">
                <a:schemeClr val="accent3">
                  <a:lumMod val="25000"/>
                  <a:alpha val="0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4">
            <a:extLst>
              <a:ext uri="{FF2B5EF4-FFF2-40B4-BE49-F238E27FC236}">
                <a16:creationId xmlns:a16="http://schemas.microsoft.com/office/drawing/2014/main" id="{9AD65933-4DAE-2A46-C7F9-2A20CB244088}"/>
              </a:ext>
            </a:extLst>
          </p:cNvPr>
          <p:cNvSpPr/>
          <p:nvPr userDrawn="1"/>
        </p:nvSpPr>
        <p:spPr>
          <a:xfrm>
            <a:off x="4603793" y="0"/>
            <a:ext cx="6821472" cy="1207007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41000">
                <a:schemeClr val="accent5">
                  <a:alpha val="21000"/>
                </a:schemeClr>
              </a:gs>
              <a:gs pos="98000">
                <a:schemeClr val="accent5">
                  <a:lumMod val="50000"/>
                </a:schemeClr>
              </a:gs>
            </a:gsLst>
            <a:lin ang="13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078C0FDD-401B-0E80-5823-215C99BAE6B2}"/>
              </a:ext>
            </a:extLst>
          </p:cNvPr>
          <p:cNvSpPr/>
          <p:nvPr userDrawn="1"/>
        </p:nvSpPr>
        <p:spPr>
          <a:xfrm rot="710202" flipH="1">
            <a:off x="6511239" y="-551340"/>
            <a:ext cx="5838132" cy="3132551"/>
          </a:xfrm>
          <a:custGeom>
            <a:avLst/>
            <a:gdLst>
              <a:gd name="connsiteX0" fmla="*/ 480125 w 6747252"/>
              <a:gd name="connsiteY0" fmla="*/ 0 h 3620355"/>
              <a:gd name="connsiteX1" fmla="*/ 6747252 w 6747252"/>
              <a:gd name="connsiteY1" fmla="*/ 1313462 h 3620355"/>
              <a:gd name="connsiteX2" fmla="*/ 6355443 w 6747252"/>
              <a:gd name="connsiteY2" fmla="*/ 1443581 h 3620355"/>
              <a:gd name="connsiteX3" fmla="*/ 4058536 w 6747252"/>
              <a:gd name="connsiteY3" fmla="*/ 2678500 h 3620355"/>
              <a:gd name="connsiteX4" fmla="*/ 33178 w 6747252"/>
              <a:gd name="connsiteY4" fmla="*/ 2369641 h 3620355"/>
              <a:gd name="connsiteX5" fmla="*/ 0 w 6747252"/>
              <a:gd name="connsiteY5" fmla="*/ 2290898 h 3620355"/>
              <a:gd name="connsiteX6" fmla="*/ 480125 w 6747252"/>
              <a:gd name="connsiteY6" fmla="*/ 0 h 3620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47252" h="3620355">
                <a:moveTo>
                  <a:pt x="480125" y="0"/>
                </a:moveTo>
                <a:lnTo>
                  <a:pt x="6747252" y="1313462"/>
                </a:lnTo>
                <a:lnTo>
                  <a:pt x="6355443" y="1443581"/>
                </a:lnTo>
                <a:cubicBezTo>
                  <a:pt x="5476828" y="1758684"/>
                  <a:pt x="4659690" y="2192443"/>
                  <a:pt x="4058536" y="2678500"/>
                </a:cubicBezTo>
                <a:cubicBezTo>
                  <a:pt x="2102261" y="4268418"/>
                  <a:pt x="625747" y="3626023"/>
                  <a:pt x="33178" y="2369641"/>
                </a:cubicBezTo>
                <a:lnTo>
                  <a:pt x="0" y="2290898"/>
                </a:lnTo>
                <a:lnTo>
                  <a:pt x="480125" y="0"/>
                </a:lnTo>
                <a:close/>
              </a:path>
            </a:pathLst>
          </a:custGeom>
          <a:gradFill flip="none" rotWithShape="1">
            <a:gsLst>
              <a:gs pos="100000">
                <a:schemeClr val="accent4">
                  <a:lumMod val="75000"/>
                  <a:alpha val="19000"/>
                </a:schemeClr>
              </a:gs>
              <a:gs pos="0">
                <a:schemeClr val="accent6">
                  <a:alpha val="61994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3584" y="2176272"/>
            <a:ext cx="9921240" cy="1481328"/>
          </a:xfrm>
        </p:spPr>
        <p:txBody>
          <a:bodyPr anchor="b">
            <a:no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0320" y="4261104"/>
            <a:ext cx="7068312" cy="75895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6377BA9B-C2E4-E61C-EF86-BD674353AF57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569340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4226C42-B02E-1D4B-77B4-BF0257C6041E}"/>
              </a:ext>
            </a:extLst>
          </p:cNvPr>
          <p:cNvSpPr/>
          <p:nvPr userDrawn="1"/>
        </p:nvSpPr>
        <p:spPr>
          <a:xfrm>
            <a:off x="19485" y="0"/>
            <a:ext cx="6721146" cy="6858000"/>
          </a:xfrm>
          <a:custGeom>
            <a:avLst/>
            <a:gdLst>
              <a:gd name="connsiteX0" fmla="*/ 0 w 6721146"/>
              <a:gd name="connsiteY0" fmla="*/ 0 h 6858000"/>
              <a:gd name="connsiteX1" fmla="*/ 399503 w 6721146"/>
              <a:gd name="connsiteY1" fmla="*/ 0 h 6858000"/>
              <a:gd name="connsiteX2" fmla="*/ 395119 w 6721146"/>
              <a:gd name="connsiteY2" fmla="*/ 19864 h 6858000"/>
              <a:gd name="connsiteX3" fmla="*/ 244176 w 6721146"/>
              <a:gd name="connsiteY3" fmla="*/ 529296 h 6858000"/>
              <a:gd name="connsiteX4" fmla="*/ 993095 w 6721146"/>
              <a:gd name="connsiteY4" fmla="*/ 5197987 h 6858000"/>
              <a:gd name="connsiteX5" fmla="*/ 4989455 w 6721146"/>
              <a:gd name="connsiteY5" fmla="*/ 6468602 h 6858000"/>
              <a:gd name="connsiteX6" fmla="*/ 6648701 w 6721146"/>
              <a:gd name="connsiteY6" fmla="*/ 6787937 h 6858000"/>
              <a:gd name="connsiteX7" fmla="*/ 6721146 w 6721146"/>
              <a:gd name="connsiteY7" fmla="*/ 6858000 h 6858000"/>
              <a:gd name="connsiteX8" fmla="*/ 0 w 6721146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21146" h="6858000">
                <a:moveTo>
                  <a:pt x="0" y="0"/>
                </a:moveTo>
                <a:lnTo>
                  <a:pt x="399503" y="0"/>
                </a:lnTo>
                <a:lnTo>
                  <a:pt x="395119" y="19864"/>
                </a:lnTo>
                <a:cubicBezTo>
                  <a:pt x="355531" y="180505"/>
                  <a:pt x="305509" y="350292"/>
                  <a:pt x="244176" y="529296"/>
                </a:cubicBezTo>
                <a:cubicBezTo>
                  <a:pt x="-223599" y="2697668"/>
                  <a:pt x="276778" y="4254046"/>
                  <a:pt x="993095" y="5197987"/>
                </a:cubicBezTo>
                <a:cubicBezTo>
                  <a:pt x="1709415" y="6141924"/>
                  <a:pt x="3704883" y="6653220"/>
                  <a:pt x="4989455" y="6468602"/>
                </a:cubicBezTo>
                <a:cubicBezTo>
                  <a:pt x="5774573" y="6353740"/>
                  <a:pt x="6315041" y="6502080"/>
                  <a:pt x="6648701" y="6787937"/>
                </a:cubicBezTo>
                <a:lnTo>
                  <a:pt x="6721146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73000">
                <a:schemeClr val="accent3">
                  <a:lumMod val="25000"/>
                </a:schemeClr>
              </a:gs>
              <a:gs pos="0">
                <a:schemeClr val="accent1">
                  <a:alpha val="2964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60C6EA0-9137-97A8-7C78-0FCD8675F1B0}"/>
              </a:ext>
            </a:extLst>
          </p:cNvPr>
          <p:cNvSpPr/>
          <p:nvPr userDrawn="1"/>
        </p:nvSpPr>
        <p:spPr>
          <a:xfrm>
            <a:off x="8497" y="7662"/>
            <a:ext cx="4591137" cy="3588767"/>
          </a:xfrm>
          <a:custGeom>
            <a:avLst/>
            <a:gdLst>
              <a:gd name="connsiteX0" fmla="*/ 0 w 4591137"/>
              <a:gd name="connsiteY0" fmla="*/ 0 h 3588767"/>
              <a:gd name="connsiteX1" fmla="*/ 4591137 w 4591137"/>
              <a:gd name="connsiteY1" fmla="*/ 0 h 3588767"/>
              <a:gd name="connsiteX2" fmla="*/ 4458037 w 4591137"/>
              <a:gd name="connsiteY2" fmla="*/ 139038 h 3588767"/>
              <a:gd name="connsiteX3" fmla="*/ 3406398 w 4591137"/>
              <a:gd name="connsiteY3" fmla="*/ 1512312 h 3588767"/>
              <a:gd name="connsiteX4" fmla="*/ 202105 w 4591137"/>
              <a:gd name="connsiteY4" fmla="*/ 3554432 h 3588767"/>
              <a:gd name="connsiteX5" fmla="*/ 0 w 4591137"/>
              <a:gd name="connsiteY5" fmla="*/ 3506319 h 3588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91137" h="3588767">
                <a:moveTo>
                  <a:pt x="0" y="0"/>
                </a:moveTo>
                <a:lnTo>
                  <a:pt x="4591137" y="0"/>
                </a:lnTo>
                <a:lnTo>
                  <a:pt x="4458037" y="139038"/>
                </a:lnTo>
                <a:cubicBezTo>
                  <a:pt x="4038035" y="589101"/>
                  <a:pt x="3677988" y="1055885"/>
                  <a:pt x="3406398" y="1512312"/>
                </a:cubicBezTo>
                <a:cubicBezTo>
                  <a:pt x="2398561" y="3215836"/>
                  <a:pt x="1221089" y="3736280"/>
                  <a:pt x="202105" y="3554432"/>
                </a:cubicBezTo>
                <a:lnTo>
                  <a:pt x="0" y="3506319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25000"/>
                  <a:alpha val="55687"/>
                </a:schemeClr>
              </a:gs>
              <a:gs pos="99000">
                <a:schemeClr val="accent1">
                  <a:lumMod val="60000"/>
                  <a:lumOff val="40000"/>
                  <a:alpha val="20003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reeform 24">
            <a:extLst>
              <a:ext uri="{FF2B5EF4-FFF2-40B4-BE49-F238E27FC236}">
                <a16:creationId xmlns:a16="http://schemas.microsoft.com/office/drawing/2014/main" id="{2698A246-2716-9361-4EDE-2498058A4C3A}"/>
              </a:ext>
            </a:extLst>
          </p:cNvPr>
          <p:cNvSpPr/>
          <p:nvPr userDrawn="1"/>
        </p:nvSpPr>
        <p:spPr>
          <a:xfrm>
            <a:off x="0" y="0"/>
            <a:ext cx="1893320" cy="2085274"/>
          </a:xfrm>
          <a:custGeom>
            <a:avLst/>
            <a:gdLst>
              <a:gd name="connsiteX0" fmla="*/ 0 w 1893320"/>
              <a:gd name="connsiteY0" fmla="*/ 0 h 2085274"/>
              <a:gd name="connsiteX1" fmla="*/ 1893320 w 1893320"/>
              <a:gd name="connsiteY1" fmla="*/ 0 h 2085274"/>
              <a:gd name="connsiteX2" fmla="*/ 1836420 w 1893320"/>
              <a:gd name="connsiteY2" fmla="*/ 89992 h 2085274"/>
              <a:gd name="connsiteX3" fmla="*/ 1471130 w 1893320"/>
              <a:gd name="connsiteY3" fmla="*/ 883842 h 2085274"/>
              <a:gd name="connsiteX4" fmla="*/ 90049 w 1893320"/>
              <a:gd name="connsiteY4" fmla="*/ 2071651 h 2085274"/>
              <a:gd name="connsiteX5" fmla="*/ 0 w 1893320"/>
              <a:gd name="connsiteY5" fmla="*/ 2052168 h 2085274"/>
              <a:gd name="connsiteX6" fmla="*/ 0 w 1893320"/>
              <a:gd name="connsiteY6" fmla="*/ 0 h 2085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93320" h="2085274">
                <a:moveTo>
                  <a:pt x="0" y="0"/>
                </a:moveTo>
                <a:lnTo>
                  <a:pt x="1893320" y="0"/>
                </a:lnTo>
                <a:lnTo>
                  <a:pt x="1836420" y="89992"/>
                </a:lnTo>
                <a:cubicBezTo>
                  <a:pt x="1676137" y="357859"/>
                  <a:pt x="1549717" y="629674"/>
                  <a:pt x="1471130" y="883842"/>
                </a:cubicBezTo>
                <a:cubicBezTo>
                  <a:pt x="1174602" y="1851540"/>
                  <a:pt x="614067" y="2156914"/>
                  <a:pt x="90049" y="2071651"/>
                </a:cubicBezTo>
                <a:lnTo>
                  <a:pt x="0" y="20521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  <a:alpha val="1074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9A7DD52-C2B0-2B91-92C0-905899BB578D}"/>
              </a:ext>
            </a:extLst>
          </p:cNvPr>
          <p:cNvSpPr/>
          <p:nvPr userDrawn="1"/>
        </p:nvSpPr>
        <p:spPr>
          <a:xfrm>
            <a:off x="2" y="5262792"/>
            <a:ext cx="2809260" cy="1595208"/>
          </a:xfrm>
          <a:custGeom>
            <a:avLst/>
            <a:gdLst>
              <a:gd name="connsiteX0" fmla="*/ 0 w 2809260"/>
              <a:gd name="connsiteY0" fmla="*/ 0 h 1595208"/>
              <a:gd name="connsiteX1" fmla="*/ 101140 w 2809260"/>
              <a:gd name="connsiteY1" fmla="*/ 117015 h 1595208"/>
              <a:gd name="connsiteX2" fmla="*/ 2208849 w 2809260"/>
              <a:gd name="connsiteY2" fmla="*/ 1381471 h 1595208"/>
              <a:gd name="connsiteX3" fmla="*/ 2746965 w 2809260"/>
              <a:gd name="connsiteY3" fmla="*/ 1562268 h 1595208"/>
              <a:gd name="connsiteX4" fmla="*/ 2809260 w 2809260"/>
              <a:gd name="connsiteY4" fmla="*/ 1595208 h 1595208"/>
              <a:gd name="connsiteX5" fmla="*/ 0 w 2809260"/>
              <a:gd name="connsiteY5" fmla="*/ 1595207 h 1595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09260" h="1595208">
                <a:moveTo>
                  <a:pt x="0" y="0"/>
                </a:moveTo>
                <a:lnTo>
                  <a:pt x="101140" y="117015"/>
                </a:lnTo>
                <a:cubicBezTo>
                  <a:pt x="653434" y="714877"/>
                  <a:pt x="1509442" y="1220329"/>
                  <a:pt x="2208849" y="1381471"/>
                </a:cubicBezTo>
                <a:cubicBezTo>
                  <a:pt x="2416303" y="1428716"/>
                  <a:pt x="2594874" y="1490011"/>
                  <a:pt x="2746965" y="1562268"/>
                </a:cubicBezTo>
                <a:lnTo>
                  <a:pt x="2809260" y="1595208"/>
                </a:lnTo>
                <a:lnTo>
                  <a:pt x="0" y="1595207"/>
                </a:lnTo>
                <a:close/>
              </a:path>
            </a:pathLst>
          </a:custGeom>
          <a:gradFill flip="none" rotWithShape="1">
            <a:gsLst>
              <a:gs pos="98000">
                <a:schemeClr val="accent5">
                  <a:lumMod val="50000"/>
                  <a:alpha val="67000"/>
                </a:schemeClr>
              </a:gs>
              <a:gs pos="0">
                <a:schemeClr val="accent6">
                  <a:alpha val="4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Freeform 29">
            <a:extLst>
              <a:ext uri="{FF2B5EF4-FFF2-40B4-BE49-F238E27FC236}">
                <a16:creationId xmlns:a16="http://schemas.microsoft.com/office/drawing/2014/main" id="{73541AB3-4000-4259-4112-06DA0F0728A5}"/>
              </a:ext>
            </a:extLst>
          </p:cNvPr>
          <p:cNvSpPr/>
          <p:nvPr userDrawn="1"/>
        </p:nvSpPr>
        <p:spPr>
          <a:xfrm>
            <a:off x="10193397" y="2730129"/>
            <a:ext cx="1979119" cy="4127871"/>
          </a:xfrm>
          <a:custGeom>
            <a:avLst/>
            <a:gdLst>
              <a:gd name="connsiteX0" fmla="*/ 1979119 w 1979119"/>
              <a:gd name="connsiteY0" fmla="*/ 0 h 4127871"/>
              <a:gd name="connsiteX1" fmla="*/ 1979119 w 1979119"/>
              <a:gd name="connsiteY1" fmla="*/ 4127871 h 4127871"/>
              <a:gd name="connsiteX2" fmla="*/ 0 w 1979119"/>
              <a:gd name="connsiteY2" fmla="*/ 4127871 h 4127871"/>
              <a:gd name="connsiteX3" fmla="*/ 113381 w 1979119"/>
              <a:gd name="connsiteY3" fmla="*/ 3939685 h 4127871"/>
              <a:gd name="connsiteX4" fmla="*/ 893390 w 1979119"/>
              <a:gd name="connsiteY4" fmla="*/ 1926136 h 4127871"/>
              <a:gd name="connsiteX5" fmla="*/ 1827429 w 1979119"/>
              <a:gd name="connsiteY5" fmla="*/ 103152 h 4127871"/>
              <a:gd name="connsiteX6" fmla="*/ 1979119 w 1979119"/>
              <a:gd name="connsiteY6" fmla="*/ 0 h 4127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79119" h="4127871">
                <a:moveTo>
                  <a:pt x="1979119" y="0"/>
                </a:moveTo>
                <a:lnTo>
                  <a:pt x="1979119" y="4127871"/>
                </a:lnTo>
                <a:lnTo>
                  <a:pt x="0" y="4127871"/>
                </a:lnTo>
                <a:lnTo>
                  <a:pt x="113381" y="3939685"/>
                </a:lnTo>
                <a:cubicBezTo>
                  <a:pt x="496433" y="3268400"/>
                  <a:pt x="776925" y="2555572"/>
                  <a:pt x="893390" y="1926136"/>
                </a:cubicBezTo>
                <a:cubicBezTo>
                  <a:pt x="1059875" y="1013485"/>
                  <a:pt x="1404160" y="429246"/>
                  <a:pt x="1827429" y="103152"/>
                </a:cubicBezTo>
                <a:lnTo>
                  <a:pt x="1979119" y="0"/>
                </a:lnTo>
                <a:close/>
              </a:path>
            </a:pathLst>
          </a:custGeom>
          <a:gradFill>
            <a:gsLst>
              <a:gs pos="83000">
                <a:schemeClr val="accent5">
                  <a:lumMod val="58000"/>
                  <a:alpha val="35019"/>
                </a:schemeClr>
              </a:gs>
              <a:gs pos="0">
                <a:schemeClr val="accent6">
                  <a:lumMod val="89923"/>
                  <a:lumOff val="10077"/>
                  <a:alpha val="35554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5336" y="822960"/>
            <a:ext cx="8878824" cy="1069848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3DC3A9-D4E6-42CF-91A8-F267C7C66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36192" y="2185416"/>
            <a:ext cx="2953512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52CCA9-53A3-4DA5-AD45-C2A2C12A3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36192" y="2743200"/>
            <a:ext cx="2953512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00C9C6-BD61-4D2C-9146-FB785BAE4F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54880" y="2185416"/>
            <a:ext cx="2953512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E342EE-68BB-484D-98C3-48A7847549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54880" y="2743200"/>
            <a:ext cx="2953512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C963910-7C6F-7474-84FF-C53D235027B8}"/>
              </a:ext>
            </a:extLst>
          </p:cNvPr>
          <p:cNvCxnSpPr>
            <a:cxnSpLocks/>
          </p:cNvCxnSpPr>
          <p:nvPr userDrawn="1"/>
        </p:nvCxnSpPr>
        <p:spPr>
          <a:xfrm>
            <a:off x="594170" y="846661"/>
            <a:ext cx="0" cy="5111012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43CEC7BC-C46D-D3AD-22D8-8737322B7E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973568" y="2185416"/>
            <a:ext cx="2953512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658FA801-D400-D7FB-6241-4A41BBAAA0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973568" y="2743200"/>
            <a:ext cx="2953512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A1B6EC4D-3DDA-49E9-0600-3F48F3C60207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503394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15CD9-7B09-FB25-0368-96365B9DD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8" y="832104"/>
            <a:ext cx="8878824" cy="106984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1740CAD-6CDA-9014-8875-BCECEECE0522}"/>
              </a:ext>
            </a:extLst>
          </p:cNvPr>
          <p:cNvSpPr/>
          <p:nvPr userDrawn="1"/>
        </p:nvSpPr>
        <p:spPr>
          <a:xfrm flipH="1">
            <a:off x="3791017" y="2349814"/>
            <a:ext cx="2058045" cy="205804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6E536D1-EF07-9062-CA32-986876ED933F}"/>
              </a:ext>
            </a:extLst>
          </p:cNvPr>
          <p:cNvSpPr/>
          <p:nvPr userDrawn="1"/>
        </p:nvSpPr>
        <p:spPr>
          <a:xfrm flipH="1">
            <a:off x="8929767" y="2349814"/>
            <a:ext cx="2058045" cy="205804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D09D35C-DD66-8B6A-98FE-003262BBE72D}"/>
              </a:ext>
            </a:extLst>
          </p:cNvPr>
          <p:cNvSpPr/>
          <p:nvPr userDrawn="1"/>
        </p:nvSpPr>
        <p:spPr>
          <a:xfrm flipH="1">
            <a:off x="6342947" y="2349814"/>
            <a:ext cx="2058045" cy="205804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0E263D2-96A8-9EB3-2175-1DB2FD5CB609}"/>
              </a:ext>
            </a:extLst>
          </p:cNvPr>
          <p:cNvSpPr/>
          <p:nvPr userDrawn="1"/>
        </p:nvSpPr>
        <p:spPr>
          <a:xfrm flipH="1">
            <a:off x="1247942" y="2349814"/>
            <a:ext cx="2058045" cy="2058045"/>
          </a:xfrm>
          <a:prstGeom prst="ellipse">
            <a:avLst/>
          </a:prstGeom>
          <a:gradFill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B3517CD-F786-4206-2455-E4C3BD9874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42524" y="4508648"/>
            <a:ext cx="2468880" cy="365760"/>
          </a:xfrm>
        </p:spPr>
        <p:txBody>
          <a:bodyPr lIns="0" tIns="0" rIns="0" bIns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978C389-1D90-6CEB-1D34-D69BF78983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2524" y="4879877"/>
            <a:ext cx="2468880" cy="274638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12B5D758-2B43-B448-79C9-1F09317F866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27120" y="4508648"/>
            <a:ext cx="2468880" cy="365760"/>
          </a:xfrm>
        </p:spPr>
        <p:txBody>
          <a:bodyPr lIns="0" tIns="0" rIns="0" bIns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65404FC1-F068-1D2B-A3D6-59F44099DD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27120" y="4879877"/>
            <a:ext cx="2468880" cy="274638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5F0B1C4A-F0AC-3974-6F79-9CCF799976B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096000" y="4508648"/>
            <a:ext cx="2468880" cy="365760"/>
          </a:xfrm>
        </p:spPr>
        <p:txBody>
          <a:bodyPr lIns="0" tIns="0" rIns="0" bIns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5C12C91B-3BBC-019A-22DF-DF71A287D58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096000" y="4879877"/>
            <a:ext cx="2468880" cy="274638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BB3FD4C7-50B9-E37D-A077-B15D8C6DB9A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724349" y="4508648"/>
            <a:ext cx="2468880" cy="365760"/>
          </a:xfrm>
        </p:spPr>
        <p:txBody>
          <a:bodyPr lIns="0" tIns="0" rIns="0" bIns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486092F0-1D91-8C7F-EEFE-A7D79FF89C1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724349" y="4879877"/>
            <a:ext cx="2468880" cy="274638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D38BBA9-DB40-81D9-4D13-4351576F9FD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399285" y="2505584"/>
            <a:ext cx="1746504" cy="1746504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0">
            <a:extLst>
              <a:ext uri="{FF2B5EF4-FFF2-40B4-BE49-F238E27FC236}">
                <a16:creationId xmlns:a16="http://schemas.microsoft.com/office/drawing/2014/main" id="{D4E44748-5631-A2C7-ADA1-FB2707923EE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946787" y="2505584"/>
            <a:ext cx="1746504" cy="1746504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0">
            <a:extLst>
              <a:ext uri="{FF2B5EF4-FFF2-40B4-BE49-F238E27FC236}">
                <a16:creationId xmlns:a16="http://schemas.microsoft.com/office/drawing/2014/main" id="{8A56F66F-909F-8F64-B021-9820EB3F6B6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498717" y="2505584"/>
            <a:ext cx="1746504" cy="1746504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0">
            <a:extLst>
              <a:ext uri="{FF2B5EF4-FFF2-40B4-BE49-F238E27FC236}">
                <a16:creationId xmlns:a16="http://schemas.microsoft.com/office/drawing/2014/main" id="{EB90D275-5951-BAE0-8859-71B60C94608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085537" y="2505584"/>
            <a:ext cx="1746504" cy="1746504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0E889068-D6EF-EB12-8F11-27E8B38132A5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3784201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3CF1AC86-4E83-EED8-9FB5-635710111D45}"/>
              </a:ext>
            </a:extLst>
          </p:cNvPr>
          <p:cNvSpPr/>
          <p:nvPr userDrawn="1"/>
        </p:nvSpPr>
        <p:spPr>
          <a:xfrm flipH="1">
            <a:off x="1704107" y="4055522"/>
            <a:ext cx="1231495" cy="123149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03E890B-5D84-F4A6-E963-051A1C52577D}"/>
              </a:ext>
            </a:extLst>
          </p:cNvPr>
          <p:cNvSpPr/>
          <p:nvPr userDrawn="1"/>
        </p:nvSpPr>
        <p:spPr>
          <a:xfrm flipH="1">
            <a:off x="4228381" y="1853643"/>
            <a:ext cx="1231495" cy="123149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A321B0B-6EF1-E460-8E13-3BBE774FA148}"/>
              </a:ext>
            </a:extLst>
          </p:cNvPr>
          <p:cNvSpPr/>
          <p:nvPr userDrawn="1"/>
        </p:nvSpPr>
        <p:spPr>
          <a:xfrm flipH="1">
            <a:off x="6752655" y="4055275"/>
            <a:ext cx="1231495" cy="123149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98AB146-30D1-CD59-5D88-5097CF8561D1}"/>
              </a:ext>
            </a:extLst>
          </p:cNvPr>
          <p:cNvSpPr/>
          <p:nvPr userDrawn="1"/>
        </p:nvSpPr>
        <p:spPr>
          <a:xfrm flipH="1">
            <a:off x="9280950" y="4066155"/>
            <a:ext cx="1231495" cy="123149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FE52614-CC2D-3550-FDBA-9D7D76ED0F72}"/>
              </a:ext>
            </a:extLst>
          </p:cNvPr>
          <p:cNvSpPr/>
          <p:nvPr userDrawn="1"/>
        </p:nvSpPr>
        <p:spPr>
          <a:xfrm flipH="1">
            <a:off x="4228381" y="4056366"/>
            <a:ext cx="1231495" cy="123149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19BEA3C-B965-CC70-315C-7C531CD7AA4A}"/>
              </a:ext>
            </a:extLst>
          </p:cNvPr>
          <p:cNvSpPr/>
          <p:nvPr userDrawn="1"/>
        </p:nvSpPr>
        <p:spPr>
          <a:xfrm flipH="1">
            <a:off x="9276929" y="1861862"/>
            <a:ext cx="1231495" cy="123149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BCCE6E9-C40E-A684-457C-F08C974BD59F}"/>
              </a:ext>
            </a:extLst>
          </p:cNvPr>
          <p:cNvSpPr/>
          <p:nvPr userDrawn="1"/>
        </p:nvSpPr>
        <p:spPr>
          <a:xfrm flipH="1">
            <a:off x="6752655" y="1855810"/>
            <a:ext cx="1231495" cy="123149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9B5F0D0-ABA3-5B0F-77C9-C5B64A613F84}"/>
              </a:ext>
            </a:extLst>
          </p:cNvPr>
          <p:cNvSpPr/>
          <p:nvPr userDrawn="1"/>
        </p:nvSpPr>
        <p:spPr>
          <a:xfrm flipH="1">
            <a:off x="1692043" y="1846020"/>
            <a:ext cx="1231495" cy="1231495"/>
          </a:xfrm>
          <a:prstGeom prst="ellipse">
            <a:avLst/>
          </a:prstGeom>
          <a:gradFill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515CD9-7B09-FB25-0368-96365B9DD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8" y="338328"/>
            <a:ext cx="8878824" cy="106984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B3517CD-F786-4206-2455-E4C3BD9874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76854" y="3209544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978C389-1D90-6CEB-1D34-D69BF78983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76854" y="3447288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12B5D758-2B43-B448-79C9-1F09317F866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01128" y="3209544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65404FC1-F068-1D2B-A3D6-59F44099DD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701128" y="3447288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5F0B1C4A-F0AC-3974-6F79-9CCF799976B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25402" y="3209544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5C12C91B-3BBC-019A-22DF-DF71A287D58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25402" y="3447288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BB3FD4C7-50B9-E37D-A077-B15D8C6DB9A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749676" y="3209544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486092F0-1D91-8C7F-EEFE-A7D79FF89C1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749676" y="3447288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D38BBA9-DB40-81D9-4D13-4351576F9FD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782010" y="1935987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0">
            <a:extLst>
              <a:ext uri="{FF2B5EF4-FFF2-40B4-BE49-F238E27FC236}">
                <a16:creationId xmlns:a16="http://schemas.microsoft.com/office/drawing/2014/main" id="{D4E44748-5631-A2C7-ADA1-FB2707923EE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318348" y="1935987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0">
            <a:extLst>
              <a:ext uri="{FF2B5EF4-FFF2-40B4-BE49-F238E27FC236}">
                <a16:creationId xmlns:a16="http://schemas.microsoft.com/office/drawing/2014/main" id="{8A56F66F-909F-8F64-B021-9820EB3F6B6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42622" y="1935987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0">
            <a:extLst>
              <a:ext uri="{FF2B5EF4-FFF2-40B4-BE49-F238E27FC236}">
                <a16:creationId xmlns:a16="http://schemas.microsoft.com/office/drawing/2014/main" id="{EB90D275-5951-BAE0-8859-71B60C94608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366896" y="1935987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20">
            <a:extLst>
              <a:ext uri="{FF2B5EF4-FFF2-40B4-BE49-F238E27FC236}">
                <a16:creationId xmlns:a16="http://schemas.microsoft.com/office/drawing/2014/main" id="{BA9EB14D-8336-06B5-51E3-FBCAF00F1F2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794074" y="4145489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20">
            <a:extLst>
              <a:ext uri="{FF2B5EF4-FFF2-40B4-BE49-F238E27FC236}">
                <a16:creationId xmlns:a16="http://schemas.microsoft.com/office/drawing/2014/main" id="{A1E65D12-1094-78B5-B37A-A03576991D1D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4318348" y="4146333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20">
            <a:extLst>
              <a:ext uri="{FF2B5EF4-FFF2-40B4-BE49-F238E27FC236}">
                <a16:creationId xmlns:a16="http://schemas.microsoft.com/office/drawing/2014/main" id="{6ABE5CEC-34A4-CD5D-FA0D-D675A87984F5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842622" y="4145242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20">
            <a:extLst>
              <a:ext uri="{FF2B5EF4-FFF2-40B4-BE49-F238E27FC236}">
                <a16:creationId xmlns:a16="http://schemas.microsoft.com/office/drawing/2014/main" id="{5DA945B5-3444-7CAC-AA4A-55B04D039824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9370917" y="4156122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Text Placeholder 11">
            <a:extLst>
              <a:ext uri="{FF2B5EF4-FFF2-40B4-BE49-F238E27FC236}">
                <a16:creationId xmlns:a16="http://schemas.microsoft.com/office/drawing/2014/main" id="{CB0DA5B5-9C84-7B23-EE8E-CEA555CD808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176854" y="5440680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11">
            <a:extLst>
              <a:ext uri="{FF2B5EF4-FFF2-40B4-BE49-F238E27FC236}">
                <a16:creationId xmlns:a16="http://schemas.microsoft.com/office/drawing/2014/main" id="{99C62621-0080-5CDD-E5DD-2FCF2D548CE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176854" y="5678424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B69DDE47-632B-987E-545E-BAB200D374ED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701128" y="5440680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11">
            <a:extLst>
              <a:ext uri="{FF2B5EF4-FFF2-40B4-BE49-F238E27FC236}">
                <a16:creationId xmlns:a16="http://schemas.microsoft.com/office/drawing/2014/main" id="{A165DCBF-4EFD-7181-68BA-1625AC1C0D5F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701128" y="5678424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3C7ECA2F-9EC3-26BD-B424-ECE80473DF3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225402" y="5440680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11">
            <a:extLst>
              <a:ext uri="{FF2B5EF4-FFF2-40B4-BE49-F238E27FC236}">
                <a16:creationId xmlns:a16="http://schemas.microsoft.com/office/drawing/2014/main" id="{C9535F99-6134-8D03-FFEE-D1B3E007F2CC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225402" y="5678424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163BD863-99E7-C7C4-4762-8C168574E9A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8749676" y="5440680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11">
            <a:extLst>
              <a:ext uri="{FF2B5EF4-FFF2-40B4-BE49-F238E27FC236}">
                <a16:creationId xmlns:a16="http://schemas.microsoft.com/office/drawing/2014/main" id="{63678AE5-B810-D5BE-40B5-888AF447315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749676" y="5678424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909429-3833-4DAE-101B-15690103F3D1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6345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F4F2FF2-B2D0-EAB9-0059-1E59CFF27936}"/>
              </a:ext>
            </a:extLst>
          </p:cNvPr>
          <p:cNvSpPr/>
          <p:nvPr userDrawn="1"/>
        </p:nvSpPr>
        <p:spPr>
          <a:xfrm>
            <a:off x="0" y="3079989"/>
            <a:ext cx="4744043" cy="3778013"/>
          </a:xfrm>
          <a:custGeom>
            <a:avLst/>
            <a:gdLst>
              <a:gd name="connsiteX0" fmla="*/ 552680 w 4744043"/>
              <a:gd name="connsiteY0" fmla="*/ 2 h 3778013"/>
              <a:gd name="connsiteX1" fmla="*/ 3368067 w 4744043"/>
              <a:gd name="connsiteY1" fmla="*/ 2076456 h 3778013"/>
              <a:gd name="connsiteX2" fmla="*/ 4603294 w 4744043"/>
              <a:gd name="connsiteY2" fmla="*/ 3641510 h 3778013"/>
              <a:gd name="connsiteX3" fmla="*/ 4744043 w 4744043"/>
              <a:gd name="connsiteY3" fmla="*/ 3778013 h 3778013"/>
              <a:gd name="connsiteX4" fmla="*/ 0 w 4744043"/>
              <a:gd name="connsiteY4" fmla="*/ 3778013 h 3778013"/>
              <a:gd name="connsiteX5" fmla="*/ 0 w 4744043"/>
              <a:gd name="connsiteY5" fmla="*/ 73323 h 3778013"/>
              <a:gd name="connsiteX6" fmla="*/ 163773 w 4744043"/>
              <a:gd name="connsiteY6" fmla="*/ 34335 h 3778013"/>
              <a:gd name="connsiteX7" fmla="*/ 552680 w 4744043"/>
              <a:gd name="connsiteY7" fmla="*/ 2 h 377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44043" h="3778013">
                <a:moveTo>
                  <a:pt x="552680" y="2"/>
                </a:moveTo>
                <a:cubicBezTo>
                  <a:pt x="1474475" y="1086"/>
                  <a:pt x="2486209" y="585872"/>
                  <a:pt x="3368067" y="2076456"/>
                </a:cubicBezTo>
                <a:cubicBezTo>
                  <a:pt x="3678455" y="2598086"/>
                  <a:pt x="4104379" y="3133243"/>
                  <a:pt x="4603294" y="3641510"/>
                </a:cubicBezTo>
                <a:lnTo>
                  <a:pt x="4744043" y="3778013"/>
                </a:lnTo>
                <a:lnTo>
                  <a:pt x="0" y="3778013"/>
                </a:lnTo>
                <a:lnTo>
                  <a:pt x="0" y="73323"/>
                </a:lnTo>
                <a:lnTo>
                  <a:pt x="163773" y="34335"/>
                </a:lnTo>
                <a:cubicBezTo>
                  <a:pt x="291146" y="11604"/>
                  <a:pt x="420996" y="-154"/>
                  <a:pt x="552680" y="2"/>
                </a:cubicBezTo>
                <a:close/>
              </a:path>
            </a:pathLst>
          </a:custGeom>
          <a:gradFill flip="none" rotWithShape="1">
            <a:gsLst>
              <a:gs pos="41000">
                <a:schemeClr val="accent3">
                  <a:lumMod val="25000"/>
                  <a:alpha val="67969"/>
                </a:schemeClr>
              </a:gs>
              <a:gs pos="100000">
                <a:schemeClr val="accent2">
                  <a:alpha val="29022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B193F7C-DAB3-79A0-9B6F-012F23BAF8BD}"/>
              </a:ext>
            </a:extLst>
          </p:cNvPr>
          <p:cNvSpPr/>
          <p:nvPr userDrawn="1"/>
        </p:nvSpPr>
        <p:spPr>
          <a:xfrm>
            <a:off x="1" y="0"/>
            <a:ext cx="6552595" cy="3112082"/>
          </a:xfrm>
          <a:custGeom>
            <a:avLst/>
            <a:gdLst>
              <a:gd name="connsiteX0" fmla="*/ 6552595 w 6552595"/>
              <a:gd name="connsiteY0" fmla="*/ 0 h 3112082"/>
              <a:gd name="connsiteX1" fmla="*/ 6479403 w 6552595"/>
              <a:gd name="connsiteY1" fmla="*/ 116338 h 3112082"/>
              <a:gd name="connsiteX2" fmla="*/ 4627940 w 6552595"/>
              <a:gd name="connsiteY2" fmla="*/ 645238 h 3112082"/>
              <a:gd name="connsiteX3" fmla="*/ 631580 w 6552595"/>
              <a:gd name="connsiteY3" fmla="*/ 1915852 h 3112082"/>
              <a:gd name="connsiteX4" fmla="*/ 46252 w 6552595"/>
              <a:gd name="connsiteY4" fmla="*/ 2980209 h 3112082"/>
              <a:gd name="connsiteX5" fmla="*/ 0 w 6552595"/>
              <a:gd name="connsiteY5" fmla="*/ 3112082 h 3112082"/>
              <a:gd name="connsiteX6" fmla="*/ 0 w 6552595"/>
              <a:gd name="connsiteY6" fmla="*/ 1037361 h 3112082"/>
              <a:gd name="connsiteX7" fmla="*/ 0 w 6552595"/>
              <a:gd name="connsiteY7" fmla="*/ 0 h 3112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52595" h="3112082">
                <a:moveTo>
                  <a:pt x="6552595" y="0"/>
                </a:moveTo>
                <a:lnTo>
                  <a:pt x="6479403" y="116338"/>
                </a:lnTo>
                <a:cubicBezTo>
                  <a:pt x="6181653" y="532833"/>
                  <a:pt x="5587528" y="785625"/>
                  <a:pt x="4627940" y="645238"/>
                </a:cubicBezTo>
                <a:cubicBezTo>
                  <a:pt x="3343367" y="460619"/>
                  <a:pt x="1347900" y="971915"/>
                  <a:pt x="631580" y="1915852"/>
                </a:cubicBezTo>
                <a:cubicBezTo>
                  <a:pt x="407731" y="2210834"/>
                  <a:pt x="204970" y="2565624"/>
                  <a:pt x="46252" y="2980209"/>
                </a:cubicBezTo>
                <a:lnTo>
                  <a:pt x="0" y="3112082"/>
                </a:lnTo>
                <a:lnTo>
                  <a:pt x="0" y="103736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76000">
                <a:schemeClr val="accent3">
                  <a:lumMod val="25000"/>
                </a:schemeClr>
              </a:gs>
              <a:gs pos="0">
                <a:schemeClr val="accent1">
                  <a:alpha val="56738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9D045F5-266F-9ADF-9692-2DA7DB16DFFE}"/>
              </a:ext>
            </a:extLst>
          </p:cNvPr>
          <p:cNvSpPr/>
          <p:nvPr userDrawn="1"/>
        </p:nvSpPr>
        <p:spPr>
          <a:xfrm>
            <a:off x="10269564" y="0"/>
            <a:ext cx="1922436" cy="5772376"/>
          </a:xfrm>
          <a:custGeom>
            <a:avLst/>
            <a:gdLst>
              <a:gd name="connsiteX0" fmla="*/ 0 w 1922436"/>
              <a:gd name="connsiteY0" fmla="*/ 0 h 5772376"/>
              <a:gd name="connsiteX1" fmla="*/ 1922436 w 1922436"/>
              <a:gd name="connsiteY1" fmla="*/ 0 h 5772376"/>
              <a:gd name="connsiteX2" fmla="*/ 1922436 w 1922436"/>
              <a:gd name="connsiteY2" fmla="*/ 5770832 h 5772376"/>
              <a:gd name="connsiteX3" fmla="*/ 1785843 w 1922436"/>
              <a:gd name="connsiteY3" fmla="*/ 5772376 h 5772376"/>
              <a:gd name="connsiteX4" fmla="*/ 167636 w 1922436"/>
              <a:gd name="connsiteY4" fmla="*/ 2958760 h 5772376"/>
              <a:gd name="connsiteX5" fmla="*/ 11457 w 1922436"/>
              <a:gd name="connsiteY5" fmla="*/ 41049 h 5772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2436" h="5772376">
                <a:moveTo>
                  <a:pt x="0" y="0"/>
                </a:moveTo>
                <a:lnTo>
                  <a:pt x="1922436" y="0"/>
                </a:lnTo>
                <a:lnTo>
                  <a:pt x="1922436" y="5770832"/>
                </a:lnTo>
                <a:lnTo>
                  <a:pt x="1785843" y="5772376"/>
                </a:lnTo>
                <a:cubicBezTo>
                  <a:pt x="715486" y="5737436"/>
                  <a:pt x="-199675" y="4895626"/>
                  <a:pt x="167636" y="2958760"/>
                </a:cubicBezTo>
                <a:cubicBezTo>
                  <a:pt x="324540" y="2119813"/>
                  <a:pt x="262661" y="1037667"/>
                  <a:pt x="11457" y="41049"/>
                </a:cubicBezTo>
                <a:close/>
              </a:path>
            </a:pathLst>
          </a:custGeom>
          <a:gradFill flip="none" rotWithShape="1">
            <a:gsLst>
              <a:gs pos="10000">
                <a:schemeClr val="accent2">
                  <a:alpha val="9960"/>
                </a:schemeClr>
              </a:gs>
              <a:gs pos="100000">
                <a:schemeClr val="accent1">
                  <a:alpha val="47557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A494E50-F563-24E6-92E6-F9E55D1F3D50}"/>
              </a:ext>
            </a:extLst>
          </p:cNvPr>
          <p:cNvSpPr/>
          <p:nvPr userDrawn="1"/>
        </p:nvSpPr>
        <p:spPr>
          <a:xfrm>
            <a:off x="10861332" y="0"/>
            <a:ext cx="1330669" cy="3088658"/>
          </a:xfrm>
          <a:custGeom>
            <a:avLst/>
            <a:gdLst>
              <a:gd name="connsiteX0" fmla="*/ 0 w 1330669"/>
              <a:gd name="connsiteY0" fmla="*/ 0 h 3088658"/>
              <a:gd name="connsiteX1" fmla="*/ 1330669 w 1330669"/>
              <a:gd name="connsiteY1" fmla="*/ 0 h 3088658"/>
              <a:gd name="connsiteX2" fmla="*/ 1330669 w 1330669"/>
              <a:gd name="connsiteY2" fmla="*/ 3088658 h 3088658"/>
              <a:gd name="connsiteX3" fmla="*/ 1265038 w 1330669"/>
              <a:gd name="connsiteY3" fmla="*/ 3075052 h 3088658"/>
              <a:gd name="connsiteX4" fmla="*/ 84101 w 1330669"/>
              <a:gd name="connsiteY4" fmla="*/ 918166 h 3088658"/>
              <a:gd name="connsiteX5" fmla="*/ 3100 w 1330669"/>
              <a:gd name="connsiteY5" fmla="*/ 15153 h 3088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30669" h="3088658">
                <a:moveTo>
                  <a:pt x="0" y="0"/>
                </a:moveTo>
                <a:lnTo>
                  <a:pt x="1330669" y="0"/>
                </a:lnTo>
                <a:lnTo>
                  <a:pt x="1330669" y="3088658"/>
                </a:lnTo>
                <a:lnTo>
                  <a:pt x="1265038" y="3075052"/>
                </a:lnTo>
                <a:cubicBezTo>
                  <a:pt x="597017" y="2898062"/>
                  <a:pt x="64513" y="2241595"/>
                  <a:pt x="84101" y="918166"/>
                </a:cubicBezTo>
                <a:cubicBezTo>
                  <a:pt x="87550" y="637183"/>
                  <a:pt x="59230" y="331259"/>
                  <a:pt x="3100" y="15153"/>
                </a:cubicBezTo>
                <a:close/>
              </a:path>
            </a:pathLst>
          </a:custGeom>
          <a:solidFill>
            <a:schemeClr val="accent1">
              <a:alpha val="50635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glass card">
            <a:extLst>
              <a:ext uri="{FF2B5EF4-FFF2-40B4-BE49-F238E27FC236}">
                <a16:creationId xmlns:a16="http://schemas.microsoft.com/office/drawing/2014/main" id="{D9024B22-C102-71C1-8593-95259EC18972}"/>
              </a:ext>
            </a:extLst>
          </p:cNvPr>
          <p:cNvSpPr/>
          <p:nvPr userDrawn="1"/>
        </p:nvSpPr>
        <p:spPr>
          <a:xfrm>
            <a:off x="1474384" y="1005155"/>
            <a:ext cx="9243233" cy="4978750"/>
          </a:xfrm>
          <a:prstGeom prst="roundRect">
            <a:avLst>
              <a:gd name="adj" fmla="val 6806"/>
            </a:avLst>
          </a:prstGeom>
          <a:gradFill>
            <a:gsLst>
              <a:gs pos="99000">
                <a:schemeClr val="bg1">
                  <a:alpha val="3000"/>
                </a:schemeClr>
              </a:gs>
              <a:gs pos="46000">
                <a:schemeClr val="bg1">
                  <a:alpha val="17037"/>
                </a:schemeClr>
              </a:gs>
              <a:gs pos="6000">
                <a:schemeClr val="bg1">
                  <a:alpha val="13000"/>
                </a:schemeClr>
              </a:gs>
            </a:gsLst>
            <a:path path="circle">
              <a:fillToRect l="100000" t="100000"/>
            </a:path>
          </a:gradFill>
          <a:ln w="6350">
            <a:noFill/>
          </a:ln>
          <a:effectLst>
            <a:outerShdw blurRad="63500" dist="38100" dir="5400000" sx="1000" sy="1000" algn="t" rotWithShape="0">
              <a:prstClr val="black">
                <a:alpha val="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8088" y="2157984"/>
            <a:ext cx="7735824" cy="1069848"/>
          </a:xfrm>
        </p:spPr>
        <p:txBody>
          <a:bodyPr anchor="b">
            <a:no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8088" y="3685032"/>
            <a:ext cx="7735824" cy="1133856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3303B57-FF55-B795-FAE7-5EF26BFCBEF3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6115287" y="2597113"/>
            <a:ext cx="0" cy="165518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A78F28F-70CE-7FE2-ACE1-FA2D7C1CE590}"/>
              </a:ext>
            </a:extLst>
          </p:cNvPr>
          <p:cNvSpPr/>
          <p:nvPr userDrawn="1"/>
        </p:nvSpPr>
        <p:spPr>
          <a:xfrm>
            <a:off x="0" y="0"/>
            <a:ext cx="2862855" cy="1527696"/>
          </a:xfrm>
          <a:custGeom>
            <a:avLst/>
            <a:gdLst>
              <a:gd name="connsiteX0" fmla="*/ 0 w 2862855"/>
              <a:gd name="connsiteY0" fmla="*/ 0 h 1527696"/>
              <a:gd name="connsiteX1" fmla="*/ 2862855 w 2862855"/>
              <a:gd name="connsiteY1" fmla="*/ 0 h 1527696"/>
              <a:gd name="connsiteX2" fmla="*/ 2757362 w 2862855"/>
              <a:gd name="connsiteY2" fmla="*/ 85011 h 1527696"/>
              <a:gd name="connsiteX3" fmla="*/ 1949659 w 2862855"/>
              <a:gd name="connsiteY3" fmla="*/ 424032 h 1527696"/>
              <a:gd name="connsiteX4" fmla="*/ 170555 w 2862855"/>
              <a:gd name="connsiteY4" fmla="*/ 1373059 h 1527696"/>
              <a:gd name="connsiteX5" fmla="*/ 0 w 2862855"/>
              <a:gd name="connsiteY5" fmla="*/ 1527696 h 1527696"/>
              <a:gd name="connsiteX6" fmla="*/ 0 w 2862855"/>
              <a:gd name="connsiteY6" fmla="*/ 872969 h 1527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62855" h="1527696">
                <a:moveTo>
                  <a:pt x="0" y="0"/>
                </a:moveTo>
                <a:lnTo>
                  <a:pt x="2862855" y="0"/>
                </a:lnTo>
                <a:lnTo>
                  <a:pt x="2757362" y="85011"/>
                </a:lnTo>
                <a:cubicBezTo>
                  <a:pt x="2560942" y="227521"/>
                  <a:pt x="2295416" y="345289"/>
                  <a:pt x="1949659" y="424032"/>
                </a:cubicBezTo>
                <a:cubicBezTo>
                  <a:pt x="1377417" y="555874"/>
                  <a:pt x="700343" y="918207"/>
                  <a:pt x="170555" y="1373059"/>
                </a:cubicBezTo>
                <a:lnTo>
                  <a:pt x="0" y="1527696"/>
                </a:lnTo>
                <a:lnTo>
                  <a:pt x="0" y="872969"/>
                </a:lnTo>
                <a:close/>
              </a:path>
            </a:pathLst>
          </a:custGeom>
          <a:gradFill flip="none" rotWithShape="1">
            <a:gsLst>
              <a:gs pos="100000">
                <a:schemeClr val="accent3">
                  <a:lumMod val="25000"/>
                  <a:alpha val="40000"/>
                </a:schemeClr>
              </a:gs>
              <a:gs pos="0">
                <a:schemeClr val="accent4">
                  <a:alpha val="69786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294AB31D-FEF2-F3B0-D726-81CE48F895EA}"/>
              </a:ext>
            </a:extLst>
          </p:cNvPr>
          <p:cNvSpPr/>
          <p:nvPr userDrawn="1"/>
        </p:nvSpPr>
        <p:spPr>
          <a:xfrm>
            <a:off x="2" y="4761091"/>
            <a:ext cx="3131151" cy="2096908"/>
          </a:xfrm>
          <a:custGeom>
            <a:avLst/>
            <a:gdLst>
              <a:gd name="connsiteX0" fmla="*/ 186163 w 3131151"/>
              <a:gd name="connsiteY0" fmla="*/ 0 h 2096908"/>
              <a:gd name="connsiteX1" fmla="*/ 2469297 w 3131151"/>
              <a:gd name="connsiteY1" fmla="*/ 1411265 h 2096908"/>
              <a:gd name="connsiteX2" fmla="*/ 3026909 w 3131151"/>
              <a:gd name="connsiteY2" fmla="*/ 2004423 h 2096908"/>
              <a:gd name="connsiteX3" fmla="*/ 3131151 w 3131151"/>
              <a:gd name="connsiteY3" fmla="*/ 2096908 h 2096908"/>
              <a:gd name="connsiteX4" fmla="*/ 0 w 3131151"/>
              <a:gd name="connsiteY4" fmla="*/ 2096908 h 2096908"/>
              <a:gd name="connsiteX5" fmla="*/ 0 w 3131151"/>
              <a:gd name="connsiteY5" fmla="*/ 4640 h 2096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31151" h="2096908">
                <a:moveTo>
                  <a:pt x="186163" y="0"/>
                </a:moveTo>
                <a:cubicBezTo>
                  <a:pt x="883663" y="24692"/>
                  <a:pt x="1675023" y="432572"/>
                  <a:pt x="2469297" y="1411265"/>
                </a:cubicBezTo>
                <a:cubicBezTo>
                  <a:pt x="2632187" y="1610943"/>
                  <a:pt x="2819757" y="1809855"/>
                  <a:pt x="3026909" y="2004423"/>
                </a:cubicBezTo>
                <a:lnTo>
                  <a:pt x="3131151" y="2096908"/>
                </a:lnTo>
                <a:lnTo>
                  <a:pt x="0" y="2096908"/>
                </a:lnTo>
                <a:lnTo>
                  <a:pt x="0" y="4640"/>
                </a:lnTo>
                <a:close/>
              </a:path>
            </a:pathLst>
          </a:custGeom>
          <a:gradFill flip="none" rotWithShape="1">
            <a:gsLst>
              <a:gs pos="47000">
                <a:schemeClr val="accent6">
                  <a:alpha val="51365"/>
                </a:schemeClr>
              </a:gs>
              <a:gs pos="100000">
                <a:schemeClr val="accent4">
                  <a:alpha val="24386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D59244-F5C6-F823-882F-E7DC3D22A578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4293843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FA2E8-50A1-4465-AC33-6FAC0E773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2824" y="1856232"/>
            <a:ext cx="4718304" cy="1069848"/>
          </a:xfrm>
        </p:spPr>
        <p:txBody>
          <a:bodyPr anchor="b">
            <a:no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5DE34-CDB7-41F7-A95A-592B99558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1968" y="3374136"/>
            <a:ext cx="4709160" cy="2395728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907BDD9A-3C2A-A21B-A425-1BB45BF5C103}"/>
              </a:ext>
            </a:extLst>
          </p:cNvPr>
          <p:cNvSpPr/>
          <p:nvPr userDrawn="1"/>
        </p:nvSpPr>
        <p:spPr>
          <a:xfrm rot="5400000" flipH="1" flipV="1">
            <a:off x="-1248967" y="1248969"/>
            <a:ext cx="6858000" cy="4360065"/>
          </a:xfrm>
          <a:custGeom>
            <a:avLst/>
            <a:gdLst>
              <a:gd name="connsiteX0" fmla="*/ 6858000 w 6858000"/>
              <a:gd name="connsiteY0" fmla="*/ 0 h 4360065"/>
              <a:gd name="connsiteX1" fmla="*/ 6858000 w 6858000"/>
              <a:gd name="connsiteY1" fmla="*/ 4019634 h 4360065"/>
              <a:gd name="connsiteX2" fmla="*/ 6786526 w 6858000"/>
              <a:gd name="connsiteY2" fmla="*/ 3987694 h 4360065"/>
              <a:gd name="connsiteX3" fmla="*/ 4380589 w 6858000"/>
              <a:gd name="connsiteY3" fmla="*/ 3270469 h 4360065"/>
              <a:gd name="connsiteX4" fmla="*/ 1148443 w 6858000"/>
              <a:gd name="connsiteY4" fmla="*/ 4360028 h 4360065"/>
              <a:gd name="connsiteX5" fmla="*/ 93033 w 6858000"/>
              <a:gd name="connsiteY5" fmla="*/ 4174462 h 4360065"/>
              <a:gd name="connsiteX6" fmla="*/ 0 w 6858000"/>
              <a:gd name="connsiteY6" fmla="*/ 4134599 h 4360065"/>
              <a:gd name="connsiteX7" fmla="*/ 0 w 6858000"/>
              <a:gd name="connsiteY7" fmla="*/ 0 h 4360065"/>
              <a:gd name="connsiteX8" fmla="*/ 6858000 w 6858000"/>
              <a:gd name="connsiteY8" fmla="*/ 0 h 436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8000" h="4360065">
                <a:moveTo>
                  <a:pt x="6858000" y="0"/>
                </a:moveTo>
                <a:lnTo>
                  <a:pt x="6858000" y="4019634"/>
                </a:lnTo>
                <a:lnTo>
                  <a:pt x="6786526" y="3987694"/>
                </a:lnTo>
                <a:cubicBezTo>
                  <a:pt x="6330423" y="3769997"/>
                  <a:pt x="5587519" y="3251791"/>
                  <a:pt x="4380589" y="3270469"/>
                </a:cubicBezTo>
                <a:cubicBezTo>
                  <a:pt x="3001241" y="3291816"/>
                  <a:pt x="2442968" y="4353863"/>
                  <a:pt x="1148443" y="4360028"/>
                </a:cubicBezTo>
                <a:cubicBezTo>
                  <a:pt x="743904" y="4361955"/>
                  <a:pt x="389317" y="4288650"/>
                  <a:pt x="93033" y="4174462"/>
                </a:cubicBezTo>
                <a:lnTo>
                  <a:pt x="0" y="4134599"/>
                </a:lnTo>
                <a:lnTo>
                  <a:pt x="0" y="0"/>
                </a:lnTo>
                <a:lnTo>
                  <a:pt x="6858000" y="0"/>
                </a:lnTo>
                <a:close/>
              </a:path>
            </a:pathLst>
          </a:custGeom>
          <a:solidFill>
            <a:schemeClr val="accent4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989D7F61-B47A-97D5-F725-EC5EFE81187A}"/>
              </a:ext>
            </a:extLst>
          </p:cNvPr>
          <p:cNvSpPr/>
          <p:nvPr userDrawn="1"/>
        </p:nvSpPr>
        <p:spPr>
          <a:xfrm rot="16200000" flipH="1">
            <a:off x="-952024" y="952025"/>
            <a:ext cx="6858000" cy="4953950"/>
          </a:xfrm>
          <a:custGeom>
            <a:avLst/>
            <a:gdLst>
              <a:gd name="connsiteX0" fmla="*/ 0 w 6858000"/>
              <a:gd name="connsiteY0" fmla="*/ 0 h 4953950"/>
              <a:gd name="connsiteX1" fmla="*/ 0 w 6858000"/>
              <a:gd name="connsiteY1" fmla="*/ 4289773 h 4953950"/>
              <a:gd name="connsiteX2" fmla="*/ 181159 w 6858000"/>
              <a:gd name="connsiteY2" fmla="*/ 4411259 h 4953950"/>
              <a:gd name="connsiteX3" fmla="*/ 2222746 w 6858000"/>
              <a:gd name="connsiteY3" fmla="*/ 4953891 h 4953950"/>
              <a:gd name="connsiteX4" fmla="*/ 6808516 w 6858000"/>
              <a:gd name="connsiteY4" fmla="*/ 3223031 h 4953950"/>
              <a:gd name="connsiteX5" fmla="*/ 6858000 w 6858000"/>
              <a:gd name="connsiteY5" fmla="*/ 3220931 h 4953950"/>
              <a:gd name="connsiteX6" fmla="*/ 6858000 w 6858000"/>
              <a:gd name="connsiteY6" fmla="*/ 0 h 4953950"/>
              <a:gd name="connsiteX7" fmla="*/ 0 w 6858000"/>
              <a:gd name="connsiteY7" fmla="*/ 0 h 4953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000" h="4953950">
                <a:moveTo>
                  <a:pt x="0" y="0"/>
                </a:moveTo>
                <a:lnTo>
                  <a:pt x="0" y="4289773"/>
                </a:lnTo>
                <a:lnTo>
                  <a:pt x="181159" y="4411259"/>
                </a:lnTo>
                <a:cubicBezTo>
                  <a:pt x="694541" y="4727180"/>
                  <a:pt x="1386349" y="4958196"/>
                  <a:pt x="2222746" y="4953891"/>
                </a:cubicBezTo>
                <a:cubicBezTo>
                  <a:pt x="4074768" y="4944360"/>
                  <a:pt x="4906383" y="3353427"/>
                  <a:pt x="6808516" y="3223031"/>
                </a:cubicBezTo>
                <a:lnTo>
                  <a:pt x="6858000" y="3220931"/>
                </a:lnTo>
                <a:lnTo>
                  <a:pt x="6858000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20000">
                <a:schemeClr val="accent6">
                  <a:alpha val="52965"/>
                </a:schemeClr>
              </a:gs>
              <a:gs pos="90000">
                <a:schemeClr val="accent5">
                  <a:lumMod val="50000"/>
                  <a:alpha val="72473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A70008D0-0FB3-5B8D-3060-6EDD9E247095}"/>
              </a:ext>
            </a:extLst>
          </p:cNvPr>
          <p:cNvSpPr/>
          <p:nvPr userDrawn="1"/>
        </p:nvSpPr>
        <p:spPr>
          <a:xfrm rot="16200000" flipH="1">
            <a:off x="-1513890" y="1513891"/>
            <a:ext cx="6858000" cy="3830219"/>
          </a:xfrm>
          <a:custGeom>
            <a:avLst/>
            <a:gdLst>
              <a:gd name="connsiteX0" fmla="*/ 0 w 6858000"/>
              <a:gd name="connsiteY0" fmla="*/ 0 h 3830219"/>
              <a:gd name="connsiteX1" fmla="*/ 0 w 6858000"/>
              <a:gd name="connsiteY1" fmla="*/ 2994317 h 3830219"/>
              <a:gd name="connsiteX2" fmla="*/ 150933 w 6858000"/>
              <a:gd name="connsiteY2" fmla="*/ 2952927 h 3830219"/>
              <a:gd name="connsiteX3" fmla="*/ 533317 w 6858000"/>
              <a:gd name="connsiteY3" fmla="*/ 2907735 h 3830219"/>
              <a:gd name="connsiteX4" fmla="*/ 2516906 w 6858000"/>
              <a:gd name="connsiteY4" fmla="*/ 3558655 h 3830219"/>
              <a:gd name="connsiteX5" fmla="*/ 2542419 w 6858000"/>
              <a:gd name="connsiteY5" fmla="*/ 3568616 h 3830219"/>
              <a:gd name="connsiteX6" fmla="*/ 2607100 w 6858000"/>
              <a:gd name="connsiteY6" fmla="*/ 3608308 h 3830219"/>
              <a:gd name="connsiteX7" fmla="*/ 3580199 w 6858000"/>
              <a:gd name="connsiteY7" fmla="*/ 3830188 h 3830219"/>
              <a:gd name="connsiteX8" fmla="*/ 6145368 w 6858000"/>
              <a:gd name="connsiteY8" fmla="*/ 2895740 h 3830219"/>
              <a:gd name="connsiteX9" fmla="*/ 6711794 w 6858000"/>
              <a:gd name="connsiteY9" fmla="*/ 2941805 h 3830219"/>
              <a:gd name="connsiteX10" fmla="*/ 6858000 w 6858000"/>
              <a:gd name="connsiteY10" fmla="*/ 2973381 h 3830219"/>
              <a:gd name="connsiteX11" fmla="*/ 6858000 w 6858000"/>
              <a:gd name="connsiteY11" fmla="*/ 0 h 3830219"/>
              <a:gd name="connsiteX12" fmla="*/ 0 w 6858000"/>
              <a:gd name="connsiteY12" fmla="*/ 0 h 3830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58000" h="3830219">
                <a:moveTo>
                  <a:pt x="0" y="0"/>
                </a:moveTo>
                <a:lnTo>
                  <a:pt x="0" y="2994317"/>
                </a:lnTo>
                <a:lnTo>
                  <a:pt x="150933" y="2952927"/>
                </a:lnTo>
                <a:cubicBezTo>
                  <a:pt x="269822" y="2926258"/>
                  <a:pt x="396478" y="2910024"/>
                  <a:pt x="533317" y="2907735"/>
                </a:cubicBezTo>
                <a:cubicBezTo>
                  <a:pt x="1559606" y="2890571"/>
                  <a:pt x="2163137" y="3401988"/>
                  <a:pt x="2516906" y="3558655"/>
                </a:cubicBezTo>
                <a:lnTo>
                  <a:pt x="2542419" y="3568616"/>
                </a:lnTo>
                <a:lnTo>
                  <a:pt x="2607100" y="3608308"/>
                </a:lnTo>
                <a:cubicBezTo>
                  <a:pt x="2866745" y="3741243"/>
                  <a:pt x="3194928" y="3832171"/>
                  <a:pt x="3580199" y="3830188"/>
                </a:cubicBezTo>
                <a:cubicBezTo>
                  <a:pt x="4607589" y="3824901"/>
                  <a:pt x="5050658" y="2914049"/>
                  <a:pt x="6145368" y="2895740"/>
                </a:cubicBezTo>
                <a:cubicBezTo>
                  <a:pt x="6350626" y="2892307"/>
                  <a:pt x="6538973" y="2910018"/>
                  <a:pt x="6711794" y="2941805"/>
                </a:cubicBezTo>
                <a:lnTo>
                  <a:pt x="6858000" y="2973381"/>
                </a:lnTo>
                <a:lnTo>
                  <a:pt x="685800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45000">
                <a:schemeClr val="accent6">
                  <a:alpha val="29951"/>
                </a:schemeClr>
              </a:gs>
              <a:gs pos="99000">
                <a:schemeClr val="accent4">
                  <a:lumMod val="75000"/>
                  <a:alpha val="2734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CA6FFAC-0E5C-DA2F-C0F9-D5602F928AEC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7545111" y="2275586"/>
            <a:ext cx="0" cy="165518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253C65D-BFE5-FC4B-7441-6A94866F5792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8026350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F7D74-558F-4816-9367-4004FFA2B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069ADF-8CD9-4E77-BB8D-70D8824C5A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5F077D-E901-4AA9-B062-1C37FF407B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6659521-5586-DDF3-000C-77C833880598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3010694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5ED18-7A07-47F1-8056-CD86B076A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4CE62E1F-60F9-8DDC-614F-169846B5B2D6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14769475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95C6FE8D-C8A3-30EC-BB80-23C3FB7A12AF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8751072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BD6A3-F987-4FCC-A6EF-2EF0D33C0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F06A0-63CE-4272-B90E-4F20296BFB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467220-06E3-427A-B4D3-9B0030E09D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4A3C1BB5-E4D9-5753-A94F-8C4510F93C95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799200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08F2A-1C19-4116-80DF-E24EDDF28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A489A7-7CA6-4CC9-B634-FCB2E102C6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F5F80D-1DB9-4E0A-8F68-924FC1C9C3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4DDB3E0-22AE-7629-35DD-90D2BB6C5750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43516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5">
            <a:extLst>
              <a:ext uri="{FF2B5EF4-FFF2-40B4-BE49-F238E27FC236}">
                <a16:creationId xmlns:a16="http://schemas.microsoft.com/office/drawing/2014/main" id="{079F0D65-9DED-1DC3-6E6D-E4AD5252A007}"/>
              </a:ext>
            </a:extLst>
          </p:cNvPr>
          <p:cNvSpPr/>
          <p:nvPr userDrawn="1"/>
        </p:nvSpPr>
        <p:spPr>
          <a:xfrm rot="16200000" flipV="1">
            <a:off x="6507450" y="1163358"/>
            <a:ext cx="6858000" cy="4531278"/>
          </a:xfrm>
          <a:custGeom>
            <a:avLst/>
            <a:gdLst>
              <a:gd name="connsiteX0" fmla="*/ 6858000 w 6858000"/>
              <a:gd name="connsiteY0" fmla="*/ 3150313 h 3750964"/>
              <a:gd name="connsiteX1" fmla="*/ 6858000 w 6858000"/>
              <a:gd name="connsiteY1" fmla="*/ 0 h 3750964"/>
              <a:gd name="connsiteX2" fmla="*/ 0 w 6858000"/>
              <a:gd name="connsiteY2" fmla="*/ 0 h 3750964"/>
              <a:gd name="connsiteX3" fmla="*/ 0 w 6858000"/>
              <a:gd name="connsiteY3" fmla="*/ 3220894 h 3750964"/>
              <a:gd name="connsiteX4" fmla="*/ 10973 w 6858000"/>
              <a:gd name="connsiteY4" fmla="*/ 3230398 h 3750964"/>
              <a:gd name="connsiteX5" fmla="*/ 1661251 w 6858000"/>
              <a:gd name="connsiteY5" fmla="*/ 3750927 h 3750964"/>
              <a:gd name="connsiteX6" fmla="*/ 4893397 w 6858000"/>
              <a:gd name="connsiteY6" fmla="*/ 2661368 h 3750964"/>
              <a:gd name="connsiteX7" fmla="*/ 6834019 w 6858000"/>
              <a:gd name="connsiteY7" fmla="*/ 3137932 h 3750964"/>
              <a:gd name="connsiteX8" fmla="*/ 6858000 w 6858000"/>
              <a:gd name="connsiteY8" fmla="*/ 3150313 h 3750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8000" h="3750964">
                <a:moveTo>
                  <a:pt x="6858000" y="3150313"/>
                </a:moveTo>
                <a:lnTo>
                  <a:pt x="6858000" y="0"/>
                </a:lnTo>
                <a:lnTo>
                  <a:pt x="0" y="0"/>
                </a:lnTo>
                <a:lnTo>
                  <a:pt x="0" y="3220894"/>
                </a:lnTo>
                <a:lnTo>
                  <a:pt x="10973" y="3230398"/>
                </a:lnTo>
                <a:cubicBezTo>
                  <a:pt x="366756" y="3514112"/>
                  <a:pt x="933081" y="3754395"/>
                  <a:pt x="1661251" y="3750927"/>
                </a:cubicBezTo>
                <a:cubicBezTo>
                  <a:pt x="2955776" y="3744762"/>
                  <a:pt x="3514049" y="2682714"/>
                  <a:pt x="4893397" y="2661368"/>
                </a:cubicBezTo>
                <a:cubicBezTo>
                  <a:pt x="5755490" y="2648026"/>
                  <a:pt x="6380835" y="2908605"/>
                  <a:pt x="6834019" y="3137932"/>
                </a:cubicBezTo>
                <a:lnTo>
                  <a:pt x="6858000" y="3150313"/>
                </a:lnTo>
                <a:close/>
              </a:path>
            </a:pathLst>
          </a:custGeom>
          <a:solidFill>
            <a:schemeClr val="accent4">
              <a:alpha val="1423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Freeform 18">
            <a:extLst>
              <a:ext uri="{FF2B5EF4-FFF2-40B4-BE49-F238E27FC236}">
                <a16:creationId xmlns:a16="http://schemas.microsoft.com/office/drawing/2014/main" id="{9C605622-8F1F-632F-D5C0-1F2E7875EBA1}"/>
              </a:ext>
            </a:extLst>
          </p:cNvPr>
          <p:cNvSpPr/>
          <p:nvPr userDrawn="1"/>
        </p:nvSpPr>
        <p:spPr>
          <a:xfrm rot="5400000">
            <a:off x="6488397" y="1182411"/>
            <a:ext cx="6858000" cy="4493171"/>
          </a:xfrm>
          <a:custGeom>
            <a:avLst/>
            <a:gdLst>
              <a:gd name="connsiteX0" fmla="*/ 0 w 6858000"/>
              <a:gd name="connsiteY0" fmla="*/ 3300688 h 4744323"/>
              <a:gd name="connsiteX1" fmla="*/ 0 w 6858000"/>
              <a:gd name="connsiteY1" fmla="*/ 0 h 4744323"/>
              <a:gd name="connsiteX2" fmla="*/ 6858000 w 6858000"/>
              <a:gd name="connsiteY2" fmla="*/ 0 h 4744323"/>
              <a:gd name="connsiteX3" fmla="*/ 6858000 w 6858000"/>
              <a:gd name="connsiteY3" fmla="*/ 3130282 h 4744323"/>
              <a:gd name="connsiteX4" fmla="*/ 6685009 w 6858000"/>
              <a:gd name="connsiteY4" fmla="*/ 3177721 h 4744323"/>
              <a:gd name="connsiteX5" fmla="*/ 2944852 w 6858000"/>
              <a:gd name="connsiteY5" fmla="*/ 4744264 h 4744323"/>
              <a:gd name="connsiteX6" fmla="*/ 88593 w 6858000"/>
              <a:gd name="connsiteY6" fmla="*/ 3449517 h 4744323"/>
              <a:gd name="connsiteX7" fmla="*/ 0 w 6858000"/>
              <a:gd name="connsiteY7" fmla="*/ 3300688 h 4744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000" h="4744323">
                <a:moveTo>
                  <a:pt x="0" y="3300688"/>
                </a:moveTo>
                <a:lnTo>
                  <a:pt x="0" y="0"/>
                </a:lnTo>
                <a:lnTo>
                  <a:pt x="6858000" y="0"/>
                </a:lnTo>
                <a:lnTo>
                  <a:pt x="6858000" y="3130282"/>
                </a:lnTo>
                <a:lnTo>
                  <a:pt x="6685009" y="3177721"/>
                </a:lnTo>
                <a:cubicBezTo>
                  <a:pt x="5333681" y="3615865"/>
                  <a:pt x="4498161" y="4736270"/>
                  <a:pt x="2944852" y="4744264"/>
                </a:cubicBezTo>
                <a:cubicBezTo>
                  <a:pt x="1511029" y="4751644"/>
                  <a:pt x="502120" y="4067469"/>
                  <a:pt x="88593" y="3449517"/>
                </a:cubicBezTo>
                <a:lnTo>
                  <a:pt x="0" y="3300688"/>
                </a:lnTo>
                <a:close/>
              </a:path>
            </a:pathLst>
          </a:custGeom>
          <a:gradFill flip="none" rotWithShape="1">
            <a:gsLst>
              <a:gs pos="4000">
                <a:schemeClr val="accent2">
                  <a:alpha val="23589"/>
                </a:schemeClr>
              </a:gs>
              <a:gs pos="79000">
                <a:schemeClr val="accent5">
                  <a:lumMod val="50000"/>
                  <a:alpha val="52188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id="{919AB4B2-2D3A-FCB5-0314-CC465BCC0E5D}"/>
              </a:ext>
            </a:extLst>
          </p:cNvPr>
          <p:cNvSpPr/>
          <p:nvPr userDrawn="1"/>
        </p:nvSpPr>
        <p:spPr>
          <a:xfrm rot="5400000">
            <a:off x="6926379" y="1582290"/>
            <a:ext cx="6858001" cy="3693421"/>
          </a:xfrm>
          <a:custGeom>
            <a:avLst/>
            <a:gdLst>
              <a:gd name="connsiteX0" fmla="*/ 0 w 6858001"/>
              <a:gd name="connsiteY0" fmla="*/ 3437558 h 3693421"/>
              <a:gd name="connsiteX1" fmla="*/ 0 w 6858001"/>
              <a:gd name="connsiteY1" fmla="*/ 0 h 3693421"/>
              <a:gd name="connsiteX2" fmla="*/ 6858001 w 6858001"/>
              <a:gd name="connsiteY2" fmla="*/ 0 h 3693421"/>
              <a:gd name="connsiteX3" fmla="*/ 6858001 w 6858001"/>
              <a:gd name="connsiteY3" fmla="*/ 1982949 h 3693421"/>
              <a:gd name="connsiteX4" fmla="*/ 6594582 w 6858001"/>
              <a:gd name="connsiteY4" fmla="*/ 1960784 h 3693421"/>
              <a:gd name="connsiteX5" fmla="*/ 6223032 w 6858001"/>
              <a:gd name="connsiteY5" fmla="*/ 1954544 h 3693421"/>
              <a:gd name="connsiteX6" fmla="*/ 1449771 w 6858001"/>
              <a:gd name="connsiteY6" fmla="*/ 3693362 h 3693421"/>
              <a:gd name="connsiteX7" fmla="*/ 163899 w 6858001"/>
              <a:gd name="connsiteY7" fmla="*/ 3498289 h 3693421"/>
              <a:gd name="connsiteX8" fmla="*/ 0 w 6858001"/>
              <a:gd name="connsiteY8" fmla="*/ 3437558 h 3693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8001" h="3693421">
                <a:moveTo>
                  <a:pt x="0" y="3437558"/>
                </a:moveTo>
                <a:lnTo>
                  <a:pt x="0" y="0"/>
                </a:lnTo>
                <a:lnTo>
                  <a:pt x="6858001" y="0"/>
                </a:lnTo>
                <a:lnTo>
                  <a:pt x="6858001" y="1982949"/>
                </a:lnTo>
                <a:lnTo>
                  <a:pt x="6594582" y="1960784"/>
                </a:lnTo>
                <a:cubicBezTo>
                  <a:pt x="6474164" y="1954657"/>
                  <a:pt x="6350346" y="1952415"/>
                  <a:pt x="6223032" y="1954544"/>
                </a:cubicBezTo>
                <a:cubicBezTo>
                  <a:pt x="4185999" y="1988612"/>
                  <a:pt x="3361537" y="3683524"/>
                  <a:pt x="1449771" y="3693362"/>
                </a:cubicBezTo>
                <a:cubicBezTo>
                  <a:pt x="971830" y="3695822"/>
                  <a:pt x="541102" y="3621442"/>
                  <a:pt x="163899" y="3498289"/>
                </a:cubicBezTo>
                <a:lnTo>
                  <a:pt x="0" y="3437558"/>
                </a:lnTo>
                <a:close/>
              </a:path>
            </a:pathLst>
          </a:custGeom>
          <a:gradFill>
            <a:gsLst>
              <a:gs pos="84000">
                <a:schemeClr val="accent4">
                  <a:alpha val="20000"/>
                </a:schemeClr>
              </a:gs>
              <a:gs pos="1000">
                <a:schemeClr val="accent6">
                  <a:alpha val="38000"/>
                </a:schemeClr>
              </a:gs>
              <a:gs pos="100000">
                <a:schemeClr val="accent6">
                  <a:alpha val="3349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2" y="832104"/>
            <a:ext cx="8878824" cy="1069848"/>
          </a:xfrm>
        </p:spPr>
        <p:txBody>
          <a:bodyPr anchor="b"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6422136" cy="3282696"/>
          </a:xfrm>
        </p:spPr>
        <p:txBody>
          <a:bodyPr>
            <a:noAutofit/>
          </a:bodyPr>
          <a:lstStyle>
            <a:lvl1pPr marL="347472">
              <a:lnSpc>
                <a:spcPct val="150000"/>
              </a:lnSpc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5B22DD34-844E-06A0-1FAB-C5958FA16338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963167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BE68DE5-FB8F-C713-B589-69851789C6C5}"/>
              </a:ext>
            </a:extLst>
          </p:cNvPr>
          <p:cNvSpPr/>
          <p:nvPr userDrawn="1"/>
        </p:nvSpPr>
        <p:spPr>
          <a:xfrm>
            <a:off x="1" y="4852144"/>
            <a:ext cx="5681755" cy="2002200"/>
          </a:xfrm>
          <a:custGeom>
            <a:avLst/>
            <a:gdLst>
              <a:gd name="connsiteX0" fmla="*/ 320629 w 5681755"/>
              <a:gd name="connsiteY0" fmla="*/ 0 h 2002200"/>
              <a:gd name="connsiteX1" fmla="*/ 375829 w 5681755"/>
              <a:gd name="connsiteY1" fmla="*/ 158026 h 2002200"/>
              <a:gd name="connsiteX2" fmla="*/ 897491 w 5681755"/>
              <a:gd name="connsiteY2" fmla="*/ 961690 h 2002200"/>
              <a:gd name="connsiteX3" fmla="*/ 4054478 w 5681755"/>
              <a:gd name="connsiteY3" fmla="*/ 1474149 h 2002200"/>
              <a:gd name="connsiteX4" fmla="*/ 5679398 w 5681755"/>
              <a:gd name="connsiteY4" fmla="*/ 1986034 h 2002200"/>
              <a:gd name="connsiteX5" fmla="*/ 5681755 w 5681755"/>
              <a:gd name="connsiteY5" fmla="*/ 2002200 h 2002200"/>
              <a:gd name="connsiteX6" fmla="*/ 0 w 5681755"/>
              <a:gd name="connsiteY6" fmla="*/ 1989323 h 2002200"/>
              <a:gd name="connsiteX7" fmla="*/ 0 w 5681755"/>
              <a:gd name="connsiteY7" fmla="*/ 1952135 h 200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81755" h="2002200">
                <a:moveTo>
                  <a:pt x="320629" y="0"/>
                </a:moveTo>
                <a:lnTo>
                  <a:pt x="375829" y="158026"/>
                </a:lnTo>
                <a:cubicBezTo>
                  <a:pt x="503741" y="486192"/>
                  <a:pt x="688117" y="753054"/>
                  <a:pt x="897491" y="961690"/>
                </a:cubicBezTo>
                <a:cubicBezTo>
                  <a:pt x="1455821" y="1518049"/>
                  <a:pt x="3033468" y="1694058"/>
                  <a:pt x="4054478" y="1474149"/>
                </a:cubicBezTo>
                <a:cubicBezTo>
                  <a:pt x="5094564" y="1247948"/>
                  <a:pt x="5587838" y="1548928"/>
                  <a:pt x="5679398" y="1986034"/>
                </a:cubicBezTo>
                <a:lnTo>
                  <a:pt x="5681755" y="2002200"/>
                </a:lnTo>
                <a:lnTo>
                  <a:pt x="0" y="1989323"/>
                </a:lnTo>
                <a:lnTo>
                  <a:pt x="0" y="1952135"/>
                </a:lnTo>
                <a:close/>
              </a:path>
            </a:pathLst>
          </a:custGeom>
          <a:gradFill flip="none" rotWithShape="1">
            <a:gsLst>
              <a:gs pos="77000">
                <a:schemeClr val="accent3">
                  <a:lumMod val="25000"/>
                  <a:alpha val="0"/>
                </a:schemeClr>
              </a:gs>
              <a:gs pos="0">
                <a:schemeClr val="tx2">
                  <a:alpha val="70774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6B337A9-EA8E-4E30-3CF4-C681F9705934}"/>
              </a:ext>
            </a:extLst>
          </p:cNvPr>
          <p:cNvSpPr/>
          <p:nvPr userDrawn="1"/>
        </p:nvSpPr>
        <p:spPr>
          <a:xfrm>
            <a:off x="1" y="0"/>
            <a:ext cx="6392389" cy="3297866"/>
          </a:xfrm>
          <a:custGeom>
            <a:avLst/>
            <a:gdLst>
              <a:gd name="connsiteX0" fmla="*/ 0 w 6392389"/>
              <a:gd name="connsiteY0" fmla="*/ 0 h 3297866"/>
              <a:gd name="connsiteX1" fmla="*/ 6392389 w 6392389"/>
              <a:gd name="connsiteY1" fmla="*/ 0 h 3297866"/>
              <a:gd name="connsiteX2" fmla="*/ 6039257 w 6392389"/>
              <a:gd name="connsiteY2" fmla="*/ 205593 h 3297866"/>
              <a:gd name="connsiteX3" fmla="*/ 4044501 w 6392389"/>
              <a:gd name="connsiteY3" fmla="*/ 1885401 h 3297866"/>
              <a:gd name="connsiteX4" fmla="*/ 41384 w 6392389"/>
              <a:gd name="connsiteY4" fmla="*/ 2408804 h 3297866"/>
              <a:gd name="connsiteX5" fmla="*/ 0 w 6392389"/>
              <a:gd name="connsiteY5" fmla="*/ 2349004 h 3297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92389" h="3297866">
                <a:moveTo>
                  <a:pt x="0" y="0"/>
                </a:moveTo>
                <a:lnTo>
                  <a:pt x="6392389" y="0"/>
                </a:lnTo>
                <a:lnTo>
                  <a:pt x="6039257" y="205593"/>
                </a:lnTo>
                <a:cubicBezTo>
                  <a:pt x="5243960" y="694220"/>
                  <a:pt x="4533171" y="1286369"/>
                  <a:pt x="4044501" y="1885401"/>
                </a:cubicBezTo>
                <a:cubicBezTo>
                  <a:pt x="2455953" y="3842789"/>
                  <a:pt x="879065" y="3516921"/>
                  <a:pt x="41384" y="2408804"/>
                </a:cubicBezTo>
                <a:lnTo>
                  <a:pt x="0" y="2349004"/>
                </a:lnTo>
                <a:close/>
              </a:path>
            </a:pathLst>
          </a:custGeom>
          <a:gradFill flip="none" rotWithShape="1">
            <a:gsLst>
              <a:gs pos="20000">
                <a:schemeClr val="accent3">
                  <a:lumMod val="25000"/>
                </a:schemeClr>
              </a:gs>
              <a:gs pos="100000">
                <a:schemeClr val="tx2">
                  <a:alpha val="54000"/>
                </a:schemeClr>
              </a:gs>
            </a:gsLst>
            <a:lin ang="1020000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385D1DB-F6B1-8F65-1FDB-5CDD731A6DFC}"/>
              </a:ext>
            </a:extLst>
          </p:cNvPr>
          <p:cNvSpPr/>
          <p:nvPr userDrawn="1"/>
        </p:nvSpPr>
        <p:spPr>
          <a:xfrm>
            <a:off x="9517205" y="2"/>
            <a:ext cx="2674794" cy="6857999"/>
          </a:xfrm>
          <a:custGeom>
            <a:avLst/>
            <a:gdLst>
              <a:gd name="connsiteX0" fmla="*/ 2674793 w 2674794"/>
              <a:gd name="connsiteY0" fmla="*/ 0 h 6857999"/>
              <a:gd name="connsiteX1" fmla="*/ 2674794 w 2674794"/>
              <a:gd name="connsiteY1" fmla="*/ 6857999 h 6857999"/>
              <a:gd name="connsiteX2" fmla="*/ 1158844 w 2674794"/>
              <a:gd name="connsiteY2" fmla="*/ 6857999 h 6857999"/>
              <a:gd name="connsiteX3" fmla="*/ 1212639 w 2674794"/>
              <a:gd name="connsiteY3" fmla="*/ 6771304 h 6857999"/>
              <a:gd name="connsiteX4" fmla="*/ 1327460 w 2674794"/>
              <a:gd name="connsiteY4" fmla="*/ 6554527 h 6857999"/>
              <a:gd name="connsiteX5" fmla="*/ 545566 w 2674794"/>
              <a:gd name="connsiteY5" fmla="*/ 2293136 h 6857999"/>
              <a:gd name="connsiteX6" fmla="*/ 381787 w 2674794"/>
              <a:gd name="connsiteY6" fmla="*/ 3827 h 6857999"/>
              <a:gd name="connsiteX7" fmla="*/ 386161 w 2674794"/>
              <a:gd name="connsiteY7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74794" h="6857999">
                <a:moveTo>
                  <a:pt x="2674793" y="0"/>
                </a:moveTo>
                <a:lnTo>
                  <a:pt x="2674794" y="6857999"/>
                </a:lnTo>
                <a:lnTo>
                  <a:pt x="1158844" y="6857999"/>
                </a:lnTo>
                <a:lnTo>
                  <a:pt x="1212639" y="6771304"/>
                </a:lnTo>
                <a:cubicBezTo>
                  <a:pt x="1256917" y="6696480"/>
                  <a:pt x="1295401" y="6624001"/>
                  <a:pt x="1327460" y="6554527"/>
                </a:cubicBezTo>
                <a:cubicBezTo>
                  <a:pt x="1840424" y="5442926"/>
                  <a:pt x="1337703" y="3374924"/>
                  <a:pt x="545566" y="2293136"/>
                </a:cubicBezTo>
                <a:cubicBezTo>
                  <a:pt x="-210423" y="1266170"/>
                  <a:pt x="-98154" y="469786"/>
                  <a:pt x="381787" y="3827"/>
                </a:cubicBezTo>
                <a:lnTo>
                  <a:pt x="386161" y="0"/>
                </a:lnTo>
                <a:close/>
              </a:path>
            </a:pathLst>
          </a:custGeom>
          <a:solidFill>
            <a:schemeClr val="tx2">
              <a:alpha val="32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glass card">
            <a:extLst>
              <a:ext uri="{FF2B5EF4-FFF2-40B4-BE49-F238E27FC236}">
                <a16:creationId xmlns:a16="http://schemas.microsoft.com/office/drawing/2014/main" id="{BAC99002-32F5-F4C1-2519-F23274B0580C}"/>
              </a:ext>
            </a:extLst>
          </p:cNvPr>
          <p:cNvSpPr/>
          <p:nvPr userDrawn="1"/>
        </p:nvSpPr>
        <p:spPr>
          <a:xfrm>
            <a:off x="1365705" y="1005155"/>
            <a:ext cx="9243233" cy="4978750"/>
          </a:xfrm>
          <a:prstGeom prst="roundRect">
            <a:avLst>
              <a:gd name="adj" fmla="val 6806"/>
            </a:avLst>
          </a:prstGeom>
          <a:gradFill>
            <a:gsLst>
              <a:gs pos="100000">
                <a:schemeClr val="bg1">
                  <a:alpha val="3000"/>
                </a:schemeClr>
              </a:gs>
              <a:gs pos="47000">
                <a:schemeClr val="bg1">
                  <a:alpha val="17037"/>
                </a:schemeClr>
              </a:gs>
              <a:gs pos="6000">
                <a:schemeClr val="bg1">
                  <a:alpha val="13000"/>
                </a:schemeClr>
              </a:gs>
            </a:gsLst>
            <a:path path="circle">
              <a:fillToRect l="100000" t="100000"/>
            </a:path>
          </a:gradFill>
          <a:ln w="6350">
            <a:noFill/>
          </a:ln>
          <a:effectLst>
            <a:outerShdw blurRad="63500" dist="38100" dir="5400000" sx="1000" sy="1000" algn="t" rotWithShape="0">
              <a:prstClr val="black">
                <a:alpha val="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8088" y="2157984"/>
            <a:ext cx="7735824" cy="1069848"/>
          </a:xfrm>
        </p:spPr>
        <p:txBody>
          <a:bodyPr anchor="b">
            <a:no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8088" y="3685032"/>
            <a:ext cx="7735824" cy="1133856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DF239B3-DB66-3CD4-1BFE-4EBA82BC4A44}"/>
              </a:ext>
            </a:extLst>
          </p:cNvPr>
          <p:cNvSpPr/>
          <p:nvPr userDrawn="1"/>
        </p:nvSpPr>
        <p:spPr>
          <a:xfrm>
            <a:off x="0" y="5255333"/>
            <a:ext cx="2769194" cy="1602667"/>
          </a:xfrm>
          <a:custGeom>
            <a:avLst/>
            <a:gdLst>
              <a:gd name="connsiteX0" fmla="*/ 0 w 2769194"/>
              <a:gd name="connsiteY0" fmla="*/ 0 h 1602667"/>
              <a:gd name="connsiteX1" fmla="*/ 93250 w 2769194"/>
              <a:gd name="connsiteY1" fmla="*/ 101565 h 1602667"/>
              <a:gd name="connsiteX2" fmla="*/ 2646213 w 2769194"/>
              <a:gd name="connsiteY2" fmla="*/ 1567071 h 1602667"/>
              <a:gd name="connsiteX3" fmla="*/ 2769194 w 2769194"/>
              <a:gd name="connsiteY3" fmla="*/ 1602667 h 1602667"/>
              <a:gd name="connsiteX4" fmla="*/ 0 w 2769194"/>
              <a:gd name="connsiteY4" fmla="*/ 1602667 h 1602667"/>
              <a:gd name="connsiteX5" fmla="*/ 0 w 2769194"/>
              <a:gd name="connsiteY5" fmla="*/ 807120 h 160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69194" h="1602667">
                <a:moveTo>
                  <a:pt x="0" y="0"/>
                </a:moveTo>
                <a:lnTo>
                  <a:pt x="93250" y="101565"/>
                </a:lnTo>
                <a:cubicBezTo>
                  <a:pt x="702540" y="735306"/>
                  <a:pt x="1672588" y="1259605"/>
                  <a:pt x="2646213" y="1567071"/>
                </a:cubicBezTo>
                <a:lnTo>
                  <a:pt x="2769194" y="1602667"/>
                </a:lnTo>
                <a:lnTo>
                  <a:pt x="0" y="1602667"/>
                </a:lnTo>
                <a:lnTo>
                  <a:pt x="0" y="807120"/>
                </a:lnTo>
                <a:close/>
              </a:path>
            </a:pathLst>
          </a:custGeom>
          <a:gradFill flip="none" rotWithShape="1">
            <a:gsLst>
              <a:gs pos="60000">
                <a:schemeClr val="accent3">
                  <a:alpha val="45000"/>
                </a:schemeClr>
              </a:gs>
              <a:gs pos="99000">
                <a:schemeClr val="accent5">
                  <a:alpha val="66721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3303B57-FF55-B795-FAE7-5EF26BFCBEF3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6115287" y="2597113"/>
            <a:ext cx="0" cy="165518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5DA56555-85E5-9738-425A-E5F8C9900D0C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1827169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29968"/>
            <a:ext cx="9144000" cy="1069848"/>
          </a:xfrm>
        </p:spPr>
        <p:txBody>
          <a:bodyPr anchor="b">
            <a:no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0320" y="3803904"/>
            <a:ext cx="7068312" cy="75895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reeform 3">
            <a:extLst>
              <a:ext uri="{FF2B5EF4-FFF2-40B4-BE49-F238E27FC236}">
                <a16:creationId xmlns:a16="http://schemas.microsoft.com/office/drawing/2014/main" id="{F1F20C20-DE23-6FE7-74A0-517218ACED7A}"/>
              </a:ext>
            </a:extLst>
          </p:cNvPr>
          <p:cNvSpPr/>
          <p:nvPr userDrawn="1"/>
        </p:nvSpPr>
        <p:spPr>
          <a:xfrm rot="10800000">
            <a:off x="-1" y="5019503"/>
            <a:ext cx="9676770" cy="1838496"/>
          </a:xfrm>
          <a:custGeom>
            <a:avLst/>
            <a:gdLst>
              <a:gd name="connsiteX0" fmla="*/ 3062591 w 9676770"/>
              <a:gd name="connsiteY0" fmla="*/ 1838437 h 1838496"/>
              <a:gd name="connsiteX1" fmla="*/ 10485 w 9676770"/>
              <a:gd name="connsiteY1" fmla="*/ 104484 h 1838496"/>
              <a:gd name="connsiteX2" fmla="*/ 0 w 9676770"/>
              <a:gd name="connsiteY2" fmla="*/ 0 h 1838496"/>
              <a:gd name="connsiteX3" fmla="*/ 9676770 w 9676770"/>
              <a:gd name="connsiteY3" fmla="*/ 0 h 1838496"/>
              <a:gd name="connsiteX4" fmla="*/ 9676770 w 9676770"/>
              <a:gd name="connsiteY4" fmla="*/ 396354 h 1838496"/>
              <a:gd name="connsiteX5" fmla="*/ 9495267 w 9676770"/>
              <a:gd name="connsiteY5" fmla="*/ 334664 h 1838496"/>
              <a:gd name="connsiteX6" fmla="*/ 7835850 w 9676770"/>
              <a:gd name="connsiteY6" fmla="*/ 99619 h 1838496"/>
              <a:gd name="connsiteX7" fmla="*/ 3062591 w 9676770"/>
              <a:gd name="connsiteY7" fmla="*/ 1838437 h 1838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76770" h="1838496">
                <a:moveTo>
                  <a:pt x="3062591" y="1838437"/>
                </a:moveTo>
                <a:cubicBezTo>
                  <a:pt x="1270312" y="1847662"/>
                  <a:pt x="141962" y="776331"/>
                  <a:pt x="10485" y="104484"/>
                </a:cubicBezTo>
                <a:lnTo>
                  <a:pt x="0" y="0"/>
                </a:lnTo>
                <a:lnTo>
                  <a:pt x="9676770" y="0"/>
                </a:lnTo>
                <a:lnTo>
                  <a:pt x="9676770" y="396354"/>
                </a:lnTo>
                <a:lnTo>
                  <a:pt x="9495267" y="334664"/>
                </a:lnTo>
                <a:cubicBezTo>
                  <a:pt x="9021588" y="187614"/>
                  <a:pt x="8472423" y="88973"/>
                  <a:pt x="7835850" y="99619"/>
                </a:cubicBezTo>
                <a:cubicBezTo>
                  <a:pt x="5798818" y="133686"/>
                  <a:pt x="4974355" y="1828598"/>
                  <a:pt x="3062591" y="1838437"/>
                </a:cubicBezTo>
                <a:close/>
              </a:path>
            </a:pathLst>
          </a:custGeom>
          <a:gradFill flip="none" rotWithShape="1">
            <a:gsLst>
              <a:gs pos="43000">
                <a:schemeClr val="accent3">
                  <a:lumMod val="25000"/>
                  <a:alpha val="50000"/>
                </a:schemeClr>
              </a:gs>
              <a:gs pos="73000">
                <a:schemeClr val="accent1">
                  <a:alpha val="29177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" name="Freeform 4">
            <a:extLst>
              <a:ext uri="{FF2B5EF4-FFF2-40B4-BE49-F238E27FC236}">
                <a16:creationId xmlns:a16="http://schemas.microsoft.com/office/drawing/2014/main" id="{98E2EA35-4179-2438-E1D1-02EFA8830FF9}"/>
              </a:ext>
            </a:extLst>
          </p:cNvPr>
          <p:cNvSpPr/>
          <p:nvPr userDrawn="1"/>
        </p:nvSpPr>
        <p:spPr>
          <a:xfrm flipV="1">
            <a:off x="2763044" y="6076116"/>
            <a:ext cx="3946673" cy="781884"/>
          </a:xfrm>
          <a:custGeom>
            <a:avLst/>
            <a:gdLst>
              <a:gd name="connsiteX0" fmla="*/ 1910385 w 3946673"/>
              <a:gd name="connsiteY0" fmla="*/ 781847 h 781884"/>
              <a:gd name="connsiteX1" fmla="*/ 3855031 w 3946673"/>
              <a:gd name="connsiteY1" fmla="*/ 44786 h 781884"/>
              <a:gd name="connsiteX2" fmla="*/ 3946673 w 3946673"/>
              <a:gd name="connsiteY2" fmla="*/ 0 h 781884"/>
              <a:gd name="connsiteX3" fmla="*/ 0 w 3946673"/>
              <a:gd name="connsiteY3" fmla="*/ 0 h 781884"/>
              <a:gd name="connsiteX4" fmla="*/ 54644 w 3946673"/>
              <a:gd name="connsiteY4" fmla="*/ 67939 h 781884"/>
              <a:gd name="connsiteX5" fmla="*/ 1910385 w 3946673"/>
              <a:gd name="connsiteY5" fmla="*/ 781847 h 78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46673" h="781884">
                <a:moveTo>
                  <a:pt x="1910385" y="781847"/>
                </a:moveTo>
                <a:cubicBezTo>
                  <a:pt x="2719463" y="777993"/>
                  <a:pt x="3240943" y="361686"/>
                  <a:pt x="3855031" y="44786"/>
                </a:cubicBezTo>
                <a:lnTo>
                  <a:pt x="3946673" y="0"/>
                </a:lnTo>
                <a:lnTo>
                  <a:pt x="0" y="0"/>
                </a:lnTo>
                <a:lnTo>
                  <a:pt x="54644" y="67939"/>
                </a:lnTo>
                <a:cubicBezTo>
                  <a:pt x="372182" y="426203"/>
                  <a:pt x="1020399" y="786086"/>
                  <a:pt x="1910385" y="781847"/>
                </a:cubicBezTo>
                <a:close/>
              </a:path>
            </a:pathLst>
          </a:custGeom>
          <a:gradFill>
            <a:gsLst>
              <a:gs pos="66000">
                <a:schemeClr val="accent4">
                  <a:lumMod val="75000"/>
                  <a:alpha val="46295"/>
                </a:schemeClr>
              </a:gs>
              <a:gs pos="33000">
                <a:schemeClr val="accent3">
                  <a:lumMod val="25000"/>
                  <a:alpha val="27934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A7C0B16B-87E9-E92C-62F3-D1844BEE5B2D}"/>
              </a:ext>
            </a:extLst>
          </p:cNvPr>
          <p:cNvSpPr/>
          <p:nvPr userDrawn="1"/>
        </p:nvSpPr>
        <p:spPr>
          <a:xfrm rot="10800000">
            <a:off x="5393054" y="6015979"/>
            <a:ext cx="4758726" cy="842020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43000"/>
                </a:schemeClr>
              </a:gs>
              <a:gs pos="100000">
                <a:schemeClr val="accent6">
                  <a:alpha val="5300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51F4118C-3B46-F20B-EF12-E16F7513844C}"/>
              </a:ext>
            </a:extLst>
          </p:cNvPr>
          <p:cNvSpPr/>
          <p:nvPr userDrawn="1"/>
        </p:nvSpPr>
        <p:spPr>
          <a:xfrm rot="10800000" flipH="1">
            <a:off x="-2688" y="5263861"/>
            <a:ext cx="12192000" cy="1599109"/>
          </a:xfrm>
          <a:custGeom>
            <a:avLst/>
            <a:gdLst>
              <a:gd name="connsiteX0" fmla="*/ 1373073 w 12192000"/>
              <a:gd name="connsiteY0" fmla="*/ 1599066 h 1599109"/>
              <a:gd name="connsiteX1" fmla="*/ 4901233 w 12192000"/>
              <a:gd name="connsiteY1" fmla="*/ 313816 h 1599109"/>
              <a:gd name="connsiteX2" fmla="*/ 7629483 w 12192000"/>
              <a:gd name="connsiteY2" fmla="*/ 1209099 h 1599109"/>
              <a:gd name="connsiteX3" fmla="*/ 7664573 w 12192000"/>
              <a:gd name="connsiteY3" fmla="*/ 1222798 h 1599109"/>
              <a:gd name="connsiteX4" fmla="*/ 7753536 w 12192000"/>
              <a:gd name="connsiteY4" fmla="*/ 1277391 h 1599109"/>
              <a:gd name="connsiteX5" fmla="*/ 9091947 w 12192000"/>
              <a:gd name="connsiteY5" fmla="*/ 1582567 h 1599109"/>
              <a:gd name="connsiteX6" fmla="*/ 12094171 w 12192000"/>
              <a:gd name="connsiteY6" fmla="*/ 359476 h 1599109"/>
              <a:gd name="connsiteX7" fmla="*/ 12192000 w 12192000"/>
              <a:gd name="connsiteY7" fmla="*/ 342643 h 1599109"/>
              <a:gd name="connsiteX8" fmla="*/ 12192000 w 12192000"/>
              <a:gd name="connsiteY8" fmla="*/ 0 h 1599109"/>
              <a:gd name="connsiteX9" fmla="*/ 0 w 12192000"/>
              <a:gd name="connsiteY9" fmla="*/ 0 h 1599109"/>
              <a:gd name="connsiteX10" fmla="*/ 0 w 12192000"/>
              <a:gd name="connsiteY10" fmla="*/ 1274406 h 1599109"/>
              <a:gd name="connsiteX11" fmla="*/ 34662 w 12192000"/>
              <a:gd name="connsiteY11" fmla="*/ 1293889 h 1599109"/>
              <a:gd name="connsiteX12" fmla="*/ 1373073 w 12192000"/>
              <a:gd name="connsiteY12" fmla="*/ 1599066 h 1599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92000" h="1599109">
                <a:moveTo>
                  <a:pt x="1373073" y="1599066"/>
                </a:moveTo>
                <a:cubicBezTo>
                  <a:pt x="2786156" y="1591793"/>
                  <a:pt x="3395560" y="338997"/>
                  <a:pt x="4901233" y="313816"/>
                </a:cubicBezTo>
                <a:cubicBezTo>
                  <a:pt x="6312803" y="290208"/>
                  <a:pt x="7142906" y="993618"/>
                  <a:pt x="7629483" y="1209099"/>
                </a:cubicBezTo>
                <a:lnTo>
                  <a:pt x="7664573" y="1222798"/>
                </a:lnTo>
                <a:lnTo>
                  <a:pt x="7753536" y="1277391"/>
                </a:lnTo>
                <a:cubicBezTo>
                  <a:pt x="8110655" y="1460232"/>
                  <a:pt x="8562041" y="1585295"/>
                  <a:pt x="9091947" y="1582567"/>
                </a:cubicBezTo>
                <a:cubicBezTo>
                  <a:pt x="10328396" y="1576205"/>
                  <a:pt x="10949524" y="616237"/>
                  <a:pt x="12094171" y="359476"/>
                </a:cubicBezTo>
                <a:lnTo>
                  <a:pt x="12192000" y="342643"/>
                </a:lnTo>
                <a:lnTo>
                  <a:pt x="12192000" y="0"/>
                </a:lnTo>
                <a:lnTo>
                  <a:pt x="0" y="0"/>
                </a:lnTo>
                <a:lnTo>
                  <a:pt x="0" y="1274406"/>
                </a:lnTo>
                <a:lnTo>
                  <a:pt x="34662" y="1293889"/>
                </a:lnTo>
                <a:cubicBezTo>
                  <a:pt x="391780" y="1476730"/>
                  <a:pt x="843167" y="1601794"/>
                  <a:pt x="1373073" y="159906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alpha val="69328"/>
                </a:schemeClr>
              </a:gs>
              <a:gs pos="85000">
                <a:schemeClr val="accent5">
                  <a:lumMod val="50000"/>
                  <a:alpha val="42331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D0F8AA9-2207-2D4C-C2E0-FEF14E2D9ACF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6095999" y="2597191"/>
            <a:ext cx="0" cy="165518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EBFE0B25-B500-99DD-272C-D5D4EBC316A3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1722753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hart or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4F769D-48D3-2655-40A4-674F657B74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>
            <a:noAutofit/>
          </a:bodyPr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7A25B277-48D4-E031-CBB1-6AE4A8D9E254}"/>
              </a:ext>
            </a:extLst>
          </p:cNvPr>
          <p:cNvSpPr txBox="1">
            <a:spLocks/>
          </p:cNvSpPr>
          <p:nvPr userDrawn="1"/>
        </p:nvSpPr>
        <p:spPr>
          <a:xfrm>
            <a:off x="3562326" y="6405605"/>
            <a:ext cx="5379407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EPICS User Conference 2025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/>
              <a:t> Scottsdale, Arizona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/>
              <a:t> April 13-16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534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6">
            <a:extLst>
              <a:ext uri="{FF2B5EF4-FFF2-40B4-BE49-F238E27FC236}">
                <a16:creationId xmlns:a16="http://schemas.microsoft.com/office/drawing/2014/main" id="{77AD3460-2264-3A46-993B-9F2AACED0504}"/>
              </a:ext>
            </a:extLst>
          </p:cNvPr>
          <p:cNvSpPr/>
          <p:nvPr userDrawn="1"/>
        </p:nvSpPr>
        <p:spPr>
          <a:xfrm rot="10800000">
            <a:off x="5393054" y="5650992"/>
            <a:ext cx="6821472" cy="1207007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43000"/>
                </a:schemeClr>
              </a:gs>
              <a:gs pos="100000">
                <a:schemeClr val="accent6">
                  <a:alpha val="5300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2" name="Freeform 7">
            <a:extLst>
              <a:ext uri="{FF2B5EF4-FFF2-40B4-BE49-F238E27FC236}">
                <a16:creationId xmlns:a16="http://schemas.microsoft.com/office/drawing/2014/main" id="{BBBF3E9C-CCEA-98FA-7F69-55AF07558021}"/>
              </a:ext>
            </a:extLst>
          </p:cNvPr>
          <p:cNvSpPr/>
          <p:nvPr userDrawn="1"/>
        </p:nvSpPr>
        <p:spPr>
          <a:xfrm flipH="1">
            <a:off x="-2" y="0"/>
            <a:ext cx="11262111" cy="2139696"/>
          </a:xfrm>
          <a:custGeom>
            <a:avLst/>
            <a:gdLst>
              <a:gd name="connsiteX0" fmla="*/ 3062591 w 9676770"/>
              <a:gd name="connsiteY0" fmla="*/ 1838437 h 1838496"/>
              <a:gd name="connsiteX1" fmla="*/ 10485 w 9676770"/>
              <a:gd name="connsiteY1" fmla="*/ 104484 h 1838496"/>
              <a:gd name="connsiteX2" fmla="*/ 0 w 9676770"/>
              <a:gd name="connsiteY2" fmla="*/ 0 h 1838496"/>
              <a:gd name="connsiteX3" fmla="*/ 9676770 w 9676770"/>
              <a:gd name="connsiteY3" fmla="*/ 0 h 1838496"/>
              <a:gd name="connsiteX4" fmla="*/ 9676770 w 9676770"/>
              <a:gd name="connsiteY4" fmla="*/ 396354 h 1838496"/>
              <a:gd name="connsiteX5" fmla="*/ 9495267 w 9676770"/>
              <a:gd name="connsiteY5" fmla="*/ 334664 h 1838496"/>
              <a:gd name="connsiteX6" fmla="*/ 7835850 w 9676770"/>
              <a:gd name="connsiteY6" fmla="*/ 99619 h 1838496"/>
              <a:gd name="connsiteX7" fmla="*/ 3062591 w 9676770"/>
              <a:gd name="connsiteY7" fmla="*/ 1838437 h 1838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76770" h="1838496">
                <a:moveTo>
                  <a:pt x="3062591" y="1838437"/>
                </a:moveTo>
                <a:cubicBezTo>
                  <a:pt x="1270312" y="1847662"/>
                  <a:pt x="141962" y="776331"/>
                  <a:pt x="10485" y="104484"/>
                </a:cubicBezTo>
                <a:lnTo>
                  <a:pt x="0" y="0"/>
                </a:lnTo>
                <a:lnTo>
                  <a:pt x="9676770" y="0"/>
                </a:lnTo>
                <a:lnTo>
                  <a:pt x="9676770" y="396354"/>
                </a:lnTo>
                <a:lnTo>
                  <a:pt x="9495267" y="334664"/>
                </a:lnTo>
                <a:cubicBezTo>
                  <a:pt x="9021588" y="187614"/>
                  <a:pt x="8472423" y="88973"/>
                  <a:pt x="7835850" y="99619"/>
                </a:cubicBezTo>
                <a:cubicBezTo>
                  <a:pt x="5798818" y="133686"/>
                  <a:pt x="4974355" y="1828598"/>
                  <a:pt x="3062591" y="1838437"/>
                </a:cubicBezTo>
                <a:close/>
              </a:path>
            </a:pathLst>
          </a:custGeom>
          <a:gradFill flip="none" rotWithShape="1">
            <a:gsLst>
              <a:gs pos="43000">
                <a:schemeClr val="accent3">
                  <a:lumMod val="25000"/>
                  <a:alpha val="50000"/>
                </a:schemeClr>
              </a:gs>
              <a:gs pos="73000">
                <a:schemeClr val="accent1">
                  <a:alpha val="11498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3" name="Freeform 9">
            <a:extLst>
              <a:ext uri="{FF2B5EF4-FFF2-40B4-BE49-F238E27FC236}">
                <a16:creationId xmlns:a16="http://schemas.microsoft.com/office/drawing/2014/main" id="{4F937A84-95EC-EB44-470A-C82AD8E99897}"/>
              </a:ext>
            </a:extLst>
          </p:cNvPr>
          <p:cNvSpPr/>
          <p:nvPr userDrawn="1"/>
        </p:nvSpPr>
        <p:spPr>
          <a:xfrm>
            <a:off x="-24334" y="0"/>
            <a:ext cx="12218982" cy="6860673"/>
          </a:xfrm>
          <a:custGeom>
            <a:avLst/>
            <a:gdLst>
              <a:gd name="connsiteX0" fmla="*/ 4456 w 12218982"/>
              <a:gd name="connsiteY0" fmla="*/ 0 h 6860673"/>
              <a:gd name="connsiteX1" fmla="*/ 3150735 w 12218982"/>
              <a:gd name="connsiteY1" fmla="*/ 0 h 6860673"/>
              <a:gd name="connsiteX2" fmla="*/ 3150734 w 12218982"/>
              <a:gd name="connsiteY2" fmla="*/ 1 h 6860673"/>
              <a:gd name="connsiteX3" fmla="*/ 3275209 w 12218982"/>
              <a:gd name="connsiteY3" fmla="*/ 1 h 6860673"/>
              <a:gd name="connsiteX4" fmla="*/ 3275209 w 12218982"/>
              <a:gd name="connsiteY4" fmla="*/ 0 h 6860673"/>
              <a:gd name="connsiteX5" fmla="*/ 12218982 w 12218982"/>
              <a:gd name="connsiteY5" fmla="*/ 0 h 6860673"/>
              <a:gd name="connsiteX6" fmla="*/ 12218982 w 12218982"/>
              <a:gd name="connsiteY6" fmla="*/ 1983013 h 6860673"/>
              <a:gd name="connsiteX7" fmla="*/ 12062259 w 12218982"/>
              <a:gd name="connsiteY7" fmla="*/ 2024385 h 6860673"/>
              <a:gd name="connsiteX8" fmla="*/ 10972986 w 12218982"/>
              <a:gd name="connsiteY8" fmla="*/ 2139627 h 6860673"/>
              <a:gd name="connsiteX9" fmla="*/ 5417726 w 12218982"/>
              <a:gd name="connsiteY9" fmla="*/ 115939 h 6860673"/>
              <a:gd name="connsiteX10" fmla="*/ 3916598 w 12218982"/>
              <a:gd name="connsiteY10" fmla="*/ 272807 h 6860673"/>
              <a:gd name="connsiteX11" fmla="*/ 3863345 w 12218982"/>
              <a:gd name="connsiteY11" fmla="*/ 286233 h 6860673"/>
              <a:gd name="connsiteX12" fmla="*/ 3729781 w 12218982"/>
              <a:gd name="connsiteY12" fmla="*/ 323286 h 6860673"/>
              <a:gd name="connsiteX13" fmla="*/ 1717096 w 12218982"/>
              <a:gd name="connsiteY13" fmla="*/ 1451719 h 6860673"/>
              <a:gd name="connsiteX14" fmla="*/ 708597 w 12218982"/>
              <a:gd name="connsiteY14" fmla="*/ 2695590 h 6860673"/>
              <a:gd name="connsiteX15" fmla="*/ 486880 w 12218982"/>
              <a:gd name="connsiteY15" fmla="*/ 3274865 h 6860673"/>
              <a:gd name="connsiteX16" fmla="*/ 365997 w 12218982"/>
              <a:gd name="connsiteY16" fmla="*/ 3984708 h 6860673"/>
              <a:gd name="connsiteX17" fmla="*/ 341340 w 12218982"/>
              <a:gd name="connsiteY17" fmla="*/ 4301231 h 6860673"/>
              <a:gd name="connsiteX18" fmla="*/ 341340 w 12218982"/>
              <a:gd name="connsiteY18" fmla="*/ 5007890 h 6860673"/>
              <a:gd name="connsiteX19" fmla="*/ 343276 w 12218982"/>
              <a:gd name="connsiteY19" fmla="*/ 5047516 h 6860673"/>
              <a:gd name="connsiteX20" fmla="*/ 814636 w 12218982"/>
              <a:gd name="connsiteY20" fmla="*/ 6666819 h 6860673"/>
              <a:gd name="connsiteX21" fmla="*/ 915601 w 12218982"/>
              <a:gd name="connsiteY21" fmla="*/ 6858000 h 6860673"/>
              <a:gd name="connsiteX22" fmla="*/ 341340 w 12218982"/>
              <a:gd name="connsiteY22" fmla="*/ 6858000 h 6860673"/>
              <a:gd name="connsiteX23" fmla="*/ 341340 w 12218982"/>
              <a:gd name="connsiteY23" fmla="*/ 6860673 h 6860673"/>
              <a:gd name="connsiteX24" fmla="*/ 4456 w 12218982"/>
              <a:gd name="connsiteY24" fmla="*/ 6860673 h 6860673"/>
              <a:gd name="connsiteX25" fmla="*/ 4456 w 12218982"/>
              <a:gd name="connsiteY25" fmla="*/ 2794000 h 6860673"/>
              <a:gd name="connsiteX26" fmla="*/ 0 w 12218982"/>
              <a:gd name="connsiteY26" fmla="*/ 2794000 h 6860673"/>
              <a:gd name="connsiteX27" fmla="*/ 0 w 12218982"/>
              <a:gd name="connsiteY27" fmla="*/ 2022550 h 6860673"/>
              <a:gd name="connsiteX28" fmla="*/ 4456 w 12218982"/>
              <a:gd name="connsiteY28" fmla="*/ 2022550 h 6860673"/>
              <a:gd name="connsiteX29" fmla="*/ 4456 w 12218982"/>
              <a:gd name="connsiteY29" fmla="*/ 1646989 h 6860673"/>
              <a:gd name="connsiteX30" fmla="*/ 4456 w 12218982"/>
              <a:gd name="connsiteY30" fmla="*/ 0 h 6860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218982" h="6860673">
                <a:moveTo>
                  <a:pt x="4456" y="0"/>
                </a:moveTo>
                <a:lnTo>
                  <a:pt x="3150735" y="0"/>
                </a:lnTo>
                <a:lnTo>
                  <a:pt x="3150734" y="1"/>
                </a:lnTo>
                <a:lnTo>
                  <a:pt x="3275209" y="1"/>
                </a:lnTo>
                <a:lnTo>
                  <a:pt x="3275209" y="0"/>
                </a:lnTo>
                <a:lnTo>
                  <a:pt x="12218982" y="0"/>
                </a:lnTo>
                <a:lnTo>
                  <a:pt x="12218982" y="1983013"/>
                </a:lnTo>
                <a:lnTo>
                  <a:pt x="12062259" y="2024385"/>
                </a:lnTo>
                <a:cubicBezTo>
                  <a:pt x="11728036" y="2099441"/>
                  <a:pt x="11364094" y="2141640"/>
                  <a:pt x="10972986" y="2139627"/>
                </a:cubicBezTo>
                <a:cubicBezTo>
                  <a:pt x="8748018" y="2128176"/>
                  <a:pt x="7788484" y="155587"/>
                  <a:pt x="5417726" y="115939"/>
                </a:cubicBezTo>
                <a:cubicBezTo>
                  <a:pt x="4862080" y="106647"/>
                  <a:pt x="4363654" y="168899"/>
                  <a:pt x="3916598" y="272807"/>
                </a:cubicBezTo>
                <a:lnTo>
                  <a:pt x="3863345" y="286233"/>
                </a:lnTo>
                <a:lnTo>
                  <a:pt x="3729781" y="323286"/>
                </a:lnTo>
                <a:cubicBezTo>
                  <a:pt x="3036967" y="532141"/>
                  <a:pt x="2352843" y="836886"/>
                  <a:pt x="1717096" y="1451719"/>
                </a:cubicBezTo>
                <a:cubicBezTo>
                  <a:pt x="1293264" y="1861607"/>
                  <a:pt x="966036" y="2282242"/>
                  <a:pt x="708597" y="2695590"/>
                </a:cubicBezTo>
                <a:cubicBezTo>
                  <a:pt x="593502" y="2938109"/>
                  <a:pt x="544310" y="3015870"/>
                  <a:pt x="486880" y="3274865"/>
                </a:cubicBezTo>
                <a:cubicBezTo>
                  <a:pt x="434927" y="3498394"/>
                  <a:pt x="385149" y="3635910"/>
                  <a:pt x="365997" y="3984708"/>
                </a:cubicBezTo>
                <a:lnTo>
                  <a:pt x="341340" y="4301231"/>
                </a:lnTo>
                <a:lnTo>
                  <a:pt x="341340" y="5007890"/>
                </a:lnTo>
                <a:cubicBezTo>
                  <a:pt x="341985" y="5021099"/>
                  <a:pt x="342631" y="5034307"/>
                  <a:pt x="343276" y="5047516"/>
                </a:cubicBezTo>
                <a:cubicBezTo>
                  <a:pt x="393784" y="5666740"/>
                  <a:pt x="577442" y="6188267"/>
                  <a:pt x="814636" y="6666819"/>
                </a:cubicBezTo>
                <a:lnTo>
                  <a:pt x="915601" y="6858000"/>
                </a:lnTo>
                <a:lnTo>
                  <a:pt x="341340" y="6858000"/>
                </a:lnTo>
                <a:lnTo>
                  <a:pt x="341340" y="6860673"/>
                </a:lnTo>
                <a:lnTo>
                  <a:pt x="4456" y="6860673"/>
                </a:lnTo>
                <a:lnTo>
                  <a:pt x="4456" y="2794000"/>
                </a:lnTo>
                <a:lnTo>
                  <a:pt x="0" y="2794000"/>
                </a:lnTo>
                <a:lnTo>
                  <a:pt x="0" y="2022550"/>
                </a:lnTo>
                <a:lnTo>
                  <a:pt x="4456" y="2022550"/>
                </a:lnTo>
                <a:lnTo>
                  <a:pt x="4456" y="1646989"/>
                </a:lnTo>
                <a:lnTo>
                  <a:pt x="4456" y="0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25000"/>
                  <a:alpha val="60164"/>
                </a:schemeClr>
              </a:gs>
              <a:gs pos="77000">
                <a:schemeClr val="accent3">
                  <a:lumMod val="25000"/>
                  <a:alpha val="29492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" name="Freeform 10">
            <a:extLst>
              <a:ext uri="{FF2B5EF4-FFF2-40B4-BE49-F238E27FC236}">
                <a16:creationId xmlns:a16="http://schemas.microsoft.com/office/drawing/2014/main" id="{A9BF091C-5F88-B50F-03BB-284950253993}"/>
              </a:ext>
            </a:extLst>
          </p:cNvPr>
          <p:cNvSpPr/>
          <p:nvPr userDrawn="1"/>
        </p:nvSpPr>
        <p:spPr>
          <a:xfrm flipV="1">
            <a:off x="204060" y="5377862"/>
            <a:ext cx="7471211" cy="1480138"/>
          </a:xfrm>
          <a:custGeom>
            <a:avLst/>
            <a:gdLst>
              <a:gd name="connsiteX0" fmla="*/ 1910385 w 3946673"/>
              <a:gd name="connsiteY0" fmla="*/ 781847 h 781884"/>
              <a:gd name="connsiteX1" fmla="*/ 3855031 w 3946673"/>
              <a:gd name="connsiteY1" fmla="*/ 44786 h 781884"/>
              <a:gd name="connsiteX2" fmla="*/ 3946673 w 3946673"/>
              <a:gd name="connsiteY2" fmla="*/ 0 h 781884"/>
              <a:gd name="connsiteX3" fmla="*/ 0 w 3946673"/>
              <a:gd name="connsiteY3" fmla="*/ 0 h 781884"/>
              <a:gd name="connsiteX4" fmla="*/ 54644 w 3946673"/>
              <a:gd name="connsiteY4" fmla="*/ 67939 h 781884"/>
              <a:gd name="connsiteX5" fmla="*/ 1910385 w 3946673"/>
              <a:gd name="connsiteY5" fmla="*/ 781847 h 78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46673" h="781884">
                <a:moveTo>
                  <a:pt x="1910385" y="781847"/>
                </a:moveTo>
                <a:cubicBezTo>
                  <a:pt x="2719463" y="777993"/>
                  <a:pt x="3240943" y="361686"/>
                  <a:pt x="3855031" y="44786"/>
                </a:cubicBezTo>
                <a:lnTo>
                  <a:pt x="3946673" y="0"/>
                </a:lnTo>
                <a:lnTo>
                  <a:pt x="0" y="0"/>
                </a:lnTo>
                <a:lnTo>
                  <a:pt x="54644" y="67939"/>
                </a:lnTo>
                <a:cubicBezTo>
                  <a:pt x="372182" y="426203"/>
                  <a:pt x="1020399" y="786086"/>
                  <a:pt x="1910385" y="781847"/>
                </a:cubicBezTo>
                <a:close/>
              </a:path>
            </a:pathLst>
          </a:custGeom>
          <a:gradFill>
            <a:gsLst>
              <a:gs pos="66000">
                <a:schemeClr val="tx2">
                  <a:alpha val="8123"/>
                </a:schemeClr>
              </a:gs>
              <a:gs pos="33000">
                <a:schemeClr val="accent6">
                  <a:alpha val="13919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5" name="Freeform 16">
            <a:extLst>
              <a:ext uri="{FF2B5EF4-FFF2-40B4-BE49-F238E27FC236}">
                <a16:creationId xmlns:a16="http://schemas.microsoft.com/office/drawing/2014/main" id="{3FF8B459-35F5-072D-56FA-415EEABE6DC2}"/>
              </a:ext>
            </a:extLst>
          </p:cNvPr>
          <p:cNvSpPr/>
          <p:nvPr userDrawn="1"/>
        </p:nvSpPr>
        <p:spPr>
          <a:xfrm rot="10800000">
            <a:off x="-30287" y="4822578"/>
            <a:ext cx="12230888" cy="2040391"/>
          </a:xfrm>
          <a:custGeom>
            <a:avLst/>
            <a:gdLst>
              <a:gd name="connsiteX0" fmla="*/ 1751979 w 12230888"/>
              <a:gd name="connsiteY0" fmla="*/ 2040336 h 2040391"/>
              <a:gd name="connsiteX1" fmla="*/ 44227 w 12230888"/>
              <a:gd name="connsiteY1" fmla="*/ 1650944 h 2040391"/>
              <a:gd name="connsiteX2" fmla="*/ 0 w 12230888"/>
              <a:gd name="connsiteY2" fmla="*/ 1626084 h 2040391"/>
              <a:gd name="connsiteX3" fmla="*/ 0 w 12230888"/>
              <a:gd name="connsiteY3" fmla="*/ 0 h 2040391"/>
              <a:gd name="connsiteX4" fmla="*/ 12230888 w 12230888"/>
              <a:gd name="connsiteY4" fmla="*/ 0 h 2040391"/>
              <a:gd name="connsiteX5" fmla="*/ 12230888 w 12230888"/>
              <a:gd name="connsiteY5" fmla="*/ 1945571 h 2040391"/>
              <a:gd name="connsiteX6" fmla="*/ 12158569 w 12230888"/>
              <a:gd name="connsiteY6" fmla="*/ 1963333 h 2040391"/>
              <a:gd name="connsiteX7" fmla="*/ 11600914 w 12230888"/>
              <a:gd name="connsiteY7" fmla="*/ 2019284 h 2040391"/>
              <a:gd name="connsiteX8" fmla="*/ 9893162 w 12230888"/>
              <a:gd name="connsiteY8" fmla="*/ 1629893 h 2040391"/>
              <a:gd name="connsiteX9" fmla="*/ 9779649 w 12230888"/>
              <a:gd name="connsiteY9" fmla="*/ 1560235 h 2040391"/>
              <a:gd name="connsiteX10" fmla="*/ 9734876 w 12230888"/>
              <a:gd name="connsiteY10" fmla="*/ 1542756 h 2040391"/>
              <a:gd name="connsiteX11" fmla="*/ 6253752 w 12230888"/>
              <a:gd name="connsiteY11" fmla="*/ 400415 h 2040391"/>
              <a:gd name="connsiteX12" fmla="*/ 1751979 w 12230888"/>
              <a:gd name="connsiteY12" fmla="*/ 2040336 h 2040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230888" h="2040391">
                <a:moveTo>
                  <a:pt x="1751979" y="2040336"/>
                </a:moveTo>
                <a:cubicBezTo>
                  <a:pt x="1075843" y="2043817"/>
                  <a:pt x="499894" y="1884241"/>
                  <a:pt x="44227" y="1650944"/>
                </a:cubicBezTo>
                <a:lnTo>
                  <a:pt x="0" y="1626084"/>
                </a:lnTo>
                <a:lnTo>
                  <a:pt x="0" y="0"/>
                </a:lnTo>
                <a:lnTo>
                  <a:pt x="12230888" y="0"/>
                </a:lnTo>
                <a:lnTo>
                  <a:pt x="12230888" y="1945571"/>
                </a:lnTo>
                <a:lnTo>
                  <a:pt x="12158569" y="1963333"/>
                </a:lnTo>
                <a:cubicBezTo>
                  <a:pt x="11983060" y="1998243"/>
                  <a:pt x="11798121" y="2018269"/>
                  <a:pt x="11600914" y="2019284"/>
                </a:cubicBezTo>
                <a:cubicBezTo>
                  <a:pt x="10924778" y="2022765"/>
                  <a:pt x="10348830" y="1863190"/>
                  <a:pt x="9893162" y="1629893"/>
                </a:cubicBezTo>
                <a:lnTo>
                  <a:pt x="9779649" y="1560235"/>
                </a:lnTo>
                <a:lnTo>
                  <a:pt x="9734876" y="1542756"/>
                </a:lnTo>
                <a:cubicBezTo>
                  <a:pt x="9114026" y="1267812"/>
                  <a:pt x="8054852" y="370292"/>
                  <a:pt x="6253752" y="400415"/>
                </a:cubicBezTo>
                <a:cubicBezTo>
                  <a:pt x="4332581" y="432545"/>
                  <a:pt x="3555009" y="2031056"/>
                  <a:pt x="1751979" y="204033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alpha val="23907"/>
                </a:schemeClr>
              </a:gs>
              <a:gs pos="85000">
                <a:schemeClr val="accent5">
                  <a:lumMod val="50000"/>
                  <a:alpha val="42331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6" name="Freeform 17">
            <a:extLst>
              <a:ext uri="{FF2B5EF4-FFF2-40B4-BE49-F238E27FC236}">
                <a16:creationId xmlns:a16="http://schemas.microsoft.com/office/drawing/2014/main" id="{73867BC1-390E-647F-B33F-8622748E6530}"/>
              </a:ext>
            </a:extLst>
          </p:cNvPr>
          <p:cNvSpPr/>
          <p:nvPr userDrawn="1"/>
        </p:nvSpPr>
        <p:spPr>
          <a:xfrm>
            <a:off x="0" y="0"/>
            <a:ext cx="12192000" cy="2035422"/>
          </a:xfrm>
          <a:custGeom>
            <a:avLst/>
            <a:gdLst>
              <a:gd name="connsiteX0" fmla="*/ 0 w 12192000"/>
              <a:gd name="connsiteY0" fmla="*/ 0 h 2035422"/>
              <a:gd name="connsiteX1" fmla="*/ 12192000 w 12192000"/>
              <a:gd name="connsiteY1" fmla="*/ 0 h 2035422"/>
              <a:gd name="connsiteX2" fmla="*/ 12192000 w 12192000"/>
              <a:gd name="connsiteY2" fmla="*/ 1759689 h 2035422"/>
              <a:gd name="connsiteX3" fmla="*/ 12103306 w 12192000"/>
              <a:gd name="connsiteY3" fmla="*/ 1729773 h 2035422"/>
              <a:gd name="connsiteX4" fmla="*/ 11659615 w 12192000"/>
              <a:gd name="connsiteY4" fmla="*/ 1535038 h 2035422"/>
              <a:gd name="connsiteX5" fmla="*/ 11521247 w 12192000"/>
              <a:gd name="connsiteY5" fmla="*/ 1450127 h 2035422"/>
              <a:gd name="connsiteX6" fmla="*/ 11466670 w 12192000"/>
              <a:gd name="connsiteY6" fmla="*/ 1428821 h 2035422"/>
              <a:gd name="connsiteX7" fmla="*/ 7223297 w 12192000"/>
              <a:gd name="connsiteY7" fmla="*/ 36346 h 2035422"/>
              <a:gd name="connsiteX8" fmla="*/ 1735787 w 12192000"/>
              <a:gd name="connsiteY8" fmla="*/ 2035354 h 2035422"/>
              <a:gd name="connsiteX9" fmla="*/ 97785 w 12192000"/>
              <a:gd name="connsiteY9" fmla="*/ 1755433 h 2035422"/>
              <a:gd name="connsiteX10" fmla="*/ 0 w 12192000"/>
              <a:gd name="connsiteY10" fmla="*/ 1715854 h 2035422"/>
              <a:gd name="connsiteX11" fmla="*/ 0 w 12192000"/>
              <a:gd name="connsiteY11" fmla="*/ 0 h 203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2035422">
                <a:moveTo>
                  <a:pt x="0" y="0"/>
                </a:moveTo>
                <a:lnTo>
                  <a:pt x="12192000" y="0"/>
                </a:lnTo>
                <a:lnTo>
                  <a:pt x="12192000" y="1759689"/>
                </a:lnTo>
                <a:lnTo>
                  <a:pt x="12103306" y="1729773"/>
                </a:lnTo>
                <a:cubicBezTo>
                  <a:pt x="11946501" y="1671612"/>
                  <a:pt x="11798476" y="1606133"/>
                  <a:pt x="11659615" y="1535038"/>
                </a:cubicBezTo>
                <a:lnTo>
                  <a:pt x="11521247" y="1450127"/>
                </a:lnTo>
                <a:lnTo>
                  <a:pt x="11466670" y="1428821"/>
                </a:lnTo>
                <a:cubicBezTo>
                  <a:pt x="10709874" y="1093673"/>
                  <a:pt x="9418777" y="-373"/>
                  <a:pt x="7223297" y="36346"/>
                </a:cubicBezTo>
                <a:cubicBezTo>
                  <a:pt x="4881454" y="75511"/>
                  <a:pt x="3933620" y="2024042"/>
                  <a:pt x="1735787" y="2035354"/>
                </a:cubicBezTo>
                <a:cubicBezTo>
                  <a:pt x="1117647" y="2038536"/>
                  <a:pt x="568201" y="1929916"/>
                  <a:pt x="97785" y="1755433"/>
                </a:cubicBezTo>
                <a:lnTo>
                  <a:pt x="0" y="171585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25000"/>
                </a:schemeClr>
              </a:gs>
              <a:gs pos="99000">
                <a:schemeClr val="accent3">
                  <a:lumMod val="25000"/>
                </a:schemeClr>
              </a:gs>
              <a:gs pos="31000">
                <a:schemeClr val="accent6">
                  <a:alpha val="69328"/>
                </a:schemeClr>
              </a:gs>
              <a:gs pos="73000">
                <a:schemeClr val="accent5">
                  <a:lumMod val="50000"/>
                  <a:alpha val="42331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7" name="Freeform 18">
            <a:extLst>
              <a:ext uri="{FF2B5EF4-FFF2-40B4-BE49-F238E27FC236}">
                <a16:creationId xmlns:a16="http://schemas.microsoft.com/office/drawing/2014/main" id="{FA6C5756-59FF-66C3-2611-3D7AB2049ABE}"/>
              </a:ext>
            </a:extLst>
          </p:cNvPr>
          <p:cNvSpPr/>
          <p:nvPr userDrawn="1"/>
        </p:nvSpPr>
        <p:spPr>
          <a:xfrm flipH="1">
            <a:off x="-2" y="0"/>
            <a:ext cx="11262111" cy="2139696"/>
          </a:xfrm>
          <a:custGeom>
            <a:avLst/>
            <a:gdLst>
              <a:gd name="connsiteX0" fmla="*/ 3062591 w 9676770"/>
              <a:gd name="connsiteY0" fmla="*/ 1838437 h 1838496"/>
              <a:gd name="connsiteX1" fmla="*/ 10485 w 9676770"/>
              <a:gd name="connsiteY1" fmla="*/ 104484 h 1838496"/>
              <a:gd name="connsiteX2" fmla="*/ 0 w 9676770"/>
              <a:gd name="connsiteY2" fmla="*/ 0 h 1838496"/>
              <a:gd name="connsiteX3" fmla="*/ 9676770 w 9676770"/>
              <a:gd name="connsiteY3" fmla="*/ 0 h 1838496"/>
              <a:gd name="connsiteX4" fmla="*/ 9676770 w 9676770"/>
              <a:gd name="connsiteY4" fmla="*/ 396354 h 1838496"/>
              <a:gd name="connsiteX5" fmla="*/ 9495267 w 9676770"/>
              <a:gd name="connsiteY5" fmla="*/ 334664 h 1838496"/>
              <a:gd name="connsiteX6" fmla="*/ 7835850 w 9676770"/>
              <a:gd name="connsiteY6" fmla="*/ 99619 h 1838496"/>
              <a:gd name="connsiteX7" fmla="*/ 3062591 w 9676770"/>
              <a:gd name="connsiteY7" fmla="*/ 1838437 h 1838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76770" h="1838496">
                <a:moveTo>
                  <a:pt x="3062591" y="1838437"/>
                </a:moveTo>
                <a:cubicBezTo>
                  <a:pt x="1270312" y="1847662"/>
                  <a:pt x="141962" y="776331"/>
                  <a:pt x="10485" y="104484"/>
                </a:cubicBezTo>
                <a:lnTo>
                  <a:pt x="0" y="0"/>
                </a:lnTo>
                <a:lnTo>
                  <a:pt x="9676770" y="0"/>
                </a:lnTo>
                <a:lnTo>
                  <a:pt x="9676770" y="396354"/>
                </a:lnTo>
                <a:lnTo>
                  <a:pt x="9495267" y="334664"/>
                </a:lnTo>
                <a:cubicBezTo>
                  <a:pt x="9021588" y="187614"/>
                  <a:pt x="8472423" y="88973"/>
                  <a:pt x="7835850" y="99619"/>
                </a:cubicBezTo>
                <a:cubicBezTo>
                  <a:pt x="5798818" y="133686"/>
                  <a:pt x="4974355" y="1828598"/>
                  <a:pt x="3062591" y="1838437"/>
                </a:cubicBezTo>
                <a:close/>
              </a:path>
            </a:pathLst>
          </a:custGeom>
          <a:gradFill flip="none" rotWithShape="1">
            <a:gsLst>
              <a:gs pos="43000">
                <a:schemeClr val="accent3">
                  <a:lumMod val="25000"/>
                  <a:alpha val="50000"/>
                </a:schemeClr>
              </a:gs>
              <a:gs pos="73000">
                <a:schemeClr val="accent1">
                  <a:alpha val="11498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8" name="Freeform 19">
            <a:extLst>
              <a:ext uri="{FF2B5EF4-FFF2-40B4-BE49-F238E27FC236}">
                <a16:creationId xmlns:a16="http://schemas.microsoft.com/office/drawing/2014/main" id="{EF6D3160-DA6D-8CDA-3A13-8A43EC05449D}"/>
              </a:ext>
            </a:extLst>
          </p:cNvPr>
          <p:cNvSpPr/>
          <p:nvPr userDrawn="1"/>
        </p:nvSpPr>
        <p:spPr>
          <a:xfrm>
            <a:off x="0" y="7399"/>
            <a:ext cx="4758726" cy="842020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43000"/>
                </a:schemeClr>
              </a:gs>
              <a:gs pos="100000">
                <a:schemeClr val="accent6">
                  <a:alpha val="5300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2752344"/>
            <a:ext cx="7763256" cy="1600200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2320" y="4233672"/>
            <a:ext cx="2843784" cy="448056"/>
          </a:xfrm>
        </p:spPr>
        <p:txBody>
          <a:bodyPr>
            <a:no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D0D4BC-C1EC-5F84-AFEF-44766063D798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789227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100A0D9B-ADC5-C41B-130F-1EA1EDE9F2E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372600" y="3236976"/>
            <a:ext cx="2093976" cy="1856232"/>
          </a:xfrm>
          <a:custGeom>
            <a:avLst/>
            <a:gdLst>
              <a:gd name="connsiteX0" fmla="*/ 0 w 2093976"/>
              <a:gd name="connsiteY0" fmla="*/ 0 h 1856232"/>
              <a:gd name="connsiteX1" fmla="*/ 2093976 w 2093976"/>
              <a:gd name="connsiteY1" fmla="*/ 0 h 1856232"/>
              <a:gd name="connsiteX2" fmla="*/ 2093976 w 2093976"/>
              <a:gd name="connsiteY2" fmla="*/ 1695761 h 1856232"/>
              <a:gd name="connsiteX3" fmla="*/ 1933505 w 2093976"/>
              <a:gd name="connsiteY3" fmla="*/ 1856232 h 1856232"/>
              <a:gd name="connsiteX4" fmla="*/ 0 w 2093976"/>
              <a:gd name="connsiteY4" fmla="*/ 1856232 h 185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3976" h="1856232">
                <a:moveTo>
                  <a:pt x="0" y="0"/>
                </a:moveTo>
                <a:lnTo>
                  <a:pt x="2093976" y="0"/>
                </a:lnTo>
                <a:lnTo>
                  <a:pt x="2093976" y="1695761"/>
                </a:lnTo>
                <a:cubicBezTo>
                  <a:pt x="2093976" y="1784387"/>
                  <a:pt x="2022131" y="1856232"/>
                  <a:pt x="1933505" y="1856232"/>
                </a:cubicBezTo>
                <a:lnTo>
                  <a:pt x="0" y="1856232"/>
                </a:lnTo>
                <a:close/>
              </a:path>
            </a:pathLst>
          </a:custGeom>
          <a:ln w="12700">
            <a:solidFill>
              <a:schemeClr val="bg1"/>
            </a:solidFill>
          </a:ln>
        </p:spPr>
        <p:txBody>
          <a:bodyPr wrap="square" lIns="256032" tIns="201168" rIns="27432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53694F-11E9-3CF0-DCDE-FC7C6FAF5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064" y="832104"/>
            <a:ext cx="8878824" cy="106984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9AF8AEFF-3F3B-8AFC-621B-F653E2F1B7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27339" y="2478024"/>
            <a:ext cx="2098157" cy="702770"/>
          </a:xfrm>
          <a:custGeom>
            <a:avLst/>
            <a:gdLst>
              <a:gd name="connsiteX0" fmla="*/ 169182 w 2098157"/>
              <a:gd name="connsiteY0" fmla="*/ 0 h 702770"/>
              <a:gd name="connsiteX1" fmla="*/ 2098157 w 2098157"/>
              <a:gd name="connsiteY1" fmla="*/ 0 h 702770"/>
              <a:gd name="connsiteX2" fmla="*/ 2098157 w 2098157"/>
              <a:gd name="connsiteY2" fmla="*/ 702770 h 702770"/>
              <a:gd name="connsiteX3" fmla="*/ 2097025 w 2098157"/>
              <a:gd name="connsiteY3" fmla="*/ 702770 h 702770"/>
              <a:gd name="connsiteX4" fmla="*/ 503974 w 2098157"/>
              <a:gd name="connsiteY4" fmla="*/ 702770 h 702770"/>
              <a:gd name="connsiteX5" fmla="*/ 0 w 2098157"/>
              <a:gd name="connsiteY5" fmla="*/ 702770 h 702770"/>
              <a:gd name="connsiteX6" fmla="*/ 0 w 2098157"/>
              <a:gd name="connsiteY6" fmla="*/ 202766 h 702770"/>
              <a:gd name="connsiteX7" fmla="*/ 136581 w 2098157"/>
              <a:gd name="connsiteY7" fmla="*/ 3900 h 702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8157" h="702770">
                <a:moveTo>
                  <a:pt x="169182" y="0"/>
                </a:moveTo>
                <a:lnTo>
                  <a:pt x="2098157" y="0"/>
                </a:lnTo>
                <a:lnTo>
                  <a:pt x="2098157" y="702770"/>
                </a:lnTo>
                <a:lnTo>
                  <a:pt x="2097025" y="702770"/>
                </a:lnTo>
                <a:lnTo>
                  <a:pt x="503974" y="702770"/>
                </a:lnTo>
                <a:lnTo>
                  <a:pt x="0" y="702770"/>
                </a:lnTo>
                <a:lnTo>
                  <a:pt x="0" y="202766"/>
                </a:lnTo>
                <a:cubicBezTo>
                  <a:pt x="0" y="104671"/>
                  <a:pt x="58634" y="22828"/>
                  <a:pt x="136581" y="3900"/>
                </a:cubicBezTo>
                <a:close/>
              </a:path>
            </a:pathLst>
          </a:custGeom>
          <a:solidFill>
            <a:schemeClr val="accent6"/>
          </a:solidFill>
          <a:ln w="12700">
            <a:solidFill>
              <a:schemeClr val="accent6"/>
            </a:solidFill>
          </a:ln>
        </p:spPr>
        <p:txBody>
          <a:bodyPr wrap="square" lIns="91440" tIns="45720" rIns="91440" bIns="4572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C0111168-089D-E125-6CBB-0B288CE8D5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1520" y="3236976"/>
            <a:ext cx="2093976" cy="1856232"/>
          </a:xfrm>
          <a:custGeom>
            <a:avLst/>
            <a:gdLst>
              <a:gd name="connsiteX0" fmla="*/ 0 w 2093976"/>
              <a:gd name="connsiteY0" fmla="*/ 0 h 1856232"/>
              <a:gd name="connsiteX1" fmla="*/ 2093976 w 2093976"/>
              <a:gd name="connsiteY1" fmla="*/ 0 h 1856232"/>
              <a:gd name="connsiteX2" fmla="*/ 2093976 w 2093976"/>
              <a:gd name="connsiteY2" fmla="*/ 1856232 h 1856232"/>
              <a:gd name="connsiteX3" fmla="*/ 160471 w 2093976"/>
              <a:gd name="connsiteY3" fmla="*/ 1856232 h 1856232"/>
              <a:gd name="connsiteX4" fmla="*/ 0 w 2093976"/>
              <a:gd name="connsiteY4" fmla="*/ 1695761 h 185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3976" h="1856232">
                <a:moveTo>
                  <a:pt x="0" y="0"/>
                </a:moveTo>
                <a:lnTo>
                  <a:pt x="2093976" y="0"/>
                </a:lnTo>
                <a:lnTo>
                  <a:pt x="2093976" y="1856232"/>
                </a:lnTo>
                <a:lnTo>
                  <a:pt x="160471" y="1856232"/>
                </a:lnTo>
                <a:cubicBezTo>
                  <a:pt x="71845" y="1856232"/>
                  <a:pt x="0" y="1784387"/>
                  <a:pt x="0" y="1695761"/>
                </a:cubicBezTo>
                <a:close/>
              </a:path>
            </a:pathLst>
          </a:custGeom>
          <a:ln w="12700">
            <a:solidFill>
              <a:schemeClr val="bg1"/>
            </a:solidFill>
          </a:ln>
        </p:spPr>
        <p:txBody>
          <a:bodyPr wrap="square" lIns="256032" tIns="201168" rIns="27432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0FBF32C-8DDB-F094-1C74-FDE91B64F9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884932" y="2478024"/>
            <a:ext cx="2103120" cy="704088"/>
          </a:xfr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91440" tIns="45720" rIns="91440" bIns="4572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C5237567-8AEF-3966-7CED-5DA3ACD21E7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91790" y="3236976"/>
            <a:ext cx="2093976" cy="1856232"/>
          </a:xfrm>
          <a:ln w="12700">
            <a:solidFill>
              <a:schemeClr val="bg1"/>
            </a:solidFill>
          </a:ln>
        </p:spPr>
        <p:txBody>
          <a:bodyPr lIns="256032" tIns="201168" rIns="2743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7137587B-C03C-671F-AED7-4B974605AF4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047488" y="2478024"/>
            <a:ext cx="2103120" cy="704088"/>
          </a:xfrm>
          <a:solidFill>
            <a:schemeClr val="accent4"/>
          </a:solidFill>
          <a:ln w="12700">
            <a:solidFill>
              <a:schemeClr val="accent4"/>
            </a:solidFill>
          </a:ln>
        </p:spPr>
        <p:txBody>
          <a:bodyPr lIns="91440" tIns="45720" rIns="91440" bIns="4572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25D4A96A-10D9-D4AD-C775-61041F026BA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052060" y="3236976"/>
            <a:ext cx="2093976" cy="1856232"/>
          </a:xfrm>
          <a:ln w="12700">
            <a:solidFill>
              <a:schemeClr val="bg1"/>
            </a:solidFill>
          </a:ln>
        </p:spPr>
        <p:txBody>
          <a:bodyPr lIns="256032" tIns="201168" rIns="2743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1308FE1-98CC-9FD0-5CF1-5A8E61C5BA9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210044" y="2478024"/>
            <a:ext cx="2103120" cy="704088"/>
          </a:xfrm>
          <a:solidFill>
            <a:schemeClr val="accent2"/>
          </a:solidFill>
          <a:ln w="12700">
            <a:solidFill>
              <a:schemeClr val="accent2"/>
            </a:solidFill>
          </a:ln>
        </p:spPr>
        <p:txBody>
          <a:bodyPr lIns="91440" tIns="45720" rIns="91440" bIns="4572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1">
            <a:extLst>
              <a:ext uri="{FF2B5EF4-FFF2-40B4-BE49-F238E27FC236}">
                <a16:creationId xmlns:a16="http://schemas.microsoft.com/office/drawing/2014/main" id="{B6FB197B-711E-A949-62E5-216CBC83FFB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212330" y="3236976"/>
            <a:ext cx="2093976" cy="1856232"/>
          </a:xfrm>
          <a:ln w="12700">
            <a:solidFill>
              <a:schemeClr val="bg1"/>
            </a:solidFill>
          </a:ln>
        </p:spPr>
        <p:txBody>
          <a:bodyPr lIns="256032" tIns="201168" rIns="2743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76A5CBAC-0099-3E8F-E44D-7B999D70796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372600" y="2478025"/>
            <a:ext cx="2098157" cy="702769"/>
          </a:xfrm>
          <a:custGeom>
            <a:avLst/>
            <a:gdLst>
              <a:gd name="connsiteX0" fmla="*/ 0 w 2098157"/>
              <a:gd name="connsiteY0" fmla="*/ 0 h 702769"/>
              <a:gd name="connsiteX1" fmla="*/ 1928984 w 2098157"/>
              <a:gd name="connsiteY1" fmla="*/ 0 h 702769"/>
              <a:gd name="connsiteX2" fmla="*/ 1961576 w 2098157"/>
              <a:gd name="connsiteY2" fmla="*/ 3899 h 702769"/>
              <a:gd name="connsiteX3" fmla="*/ 2098157 w 2098157"/>
              <a:gd name="connsiteY3" fmla="*/ 202765 h 702769"/>
              <a:gd name="connsiteX4" fmla="*/ 2098157 w 2098157"/>
              <a:gd name="connsiteY4" fmla="*/ 702769 h 702769"/>
              <a:gd name="connsiteX5" fmla="*/ 1594183 w 2098157"/>
              <a:gd name="connsiteY5" fmla="*/ 702769 h 702769"/>
              <a:gd name="connsiteX6" fmla="*/ 1132 w 2098157"/>
              <a:gd name="connsiteY6" fmla="*/ 702769 h 702769"/>
              <a:gd name="connsiteX7" fmla="*/ 0 w 2098157"/>
              <a:gd name="connsiteY7" fmla="*/ 702769 h 702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8157" h="702769">
                <a:moveTo>
                  <a:pt x="0" y="0"/>
                </a:moveTo>
                <a:lnTo>
                  <a:pt x="1928984" y="0"/>
                </a:lnTo>
                <a:lnTo>
                  <a:pt x="1961576" y="3899"/>
                </a:lnTo>
                <a:cubicBezTo>
                  <a:pt x="2039523" y="22827"/>
                  <a:pt x="2098157" y="104670"/>
                  <a:pt x="2098157" y="202765"/>
                </a:cubicBezTo>
                <a:lnTo>
                  <a:pt x="2098157" y="702769"/>
                </a:lnTo>
                <a:lnTo>
                  <a:pt x="1594183" y="702769"/>
                </a:lnTo>
                <a:lnTo>
                  <a:pt x="1132" y="702769"/>
                </a:lnTo>
                <a:lnTo>
                  <a:pt x="0" y="702769"/>
                </a:lnTo>
                <a:close/>
              </a:path>
            </a:pathLst>
          </a:custGeo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wrap="square" lIns="91440" tIns="45720" rIns="91440" bIns="4572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2DDBBA12-45BF-3AE0-A6E1-35D23C1708FD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966900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694F-11E9-3CF0-DCDE-FC7C6FAF5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224" y="832104"/>
            <a:ext cx="8878824" cy="106984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C883D99-31C6-D5A2-D86A-FC9440CEA769}"/>
              </a:ext>
            </a:extLst>
          </p:cNvPr>
          <p:cNvCxnSpPr>
            <a:cxnSpLocks/>
          </p:cNvCxnSpPr>
          <p:nvPr userDrawn="1"/>
        </p:nvCxnSpPr>
        <p:spPr>
          <a:xfrm>
            <a:off x="1944007" y="3324115"/>
            <a:ext cx="2170451" cy="0"/>
          </a:xfrm>
          <a:prstGeom prst="line">
            <a:avLst/>
          </a:prstGeom>
          <a:ln w="127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38AB5A6-6184-8A00-738A-9F575C1472CC}"/>
              </a:ext>
            </a:extLst>
          </p:cNvPr>
          <p:cNvCxnSpPr>
            <a:cxnSpLocks/>
          </p:cNvCxnSpPr>
          <p:nvPr userDrawn="1"/>
        </p:nvCxnSpPr>
        <p:spPr>
          <a:xfrm>
            <a:off x="4114458" y="3322646"/>
            <a:ext cx="2171700" cy="0"/>
          </a:xfrm>
          <a:prstGeom prst="line">
            <a:avLst/>
          </a:prstGeom>
          <a:ln w="12700">
            <a:solidFill>
              <a:schemeClr val="accent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0BFB726-8911-1D40-8CAD-0678A3988661}"/>
              </a:ext>
            </a:extLst>
          </p:cNvPr>
          <p:cNvCxnSpPr>
            <a:cxnSpLocks/>
          </p:cNvCxnSpPr>
          <p:nvPr userDrawn="1"/>
        </p:nvCxnSpPr>
        <p:spPr>
          <a:xfrm>
            <a:off x="6286158" y="3322646"/>
            <a:ext cx="2161515" cy="14408"/>
          </a:xfrm>
          <a:prstGeom prst="line">
            <a:avLst/>
          </a:prstGeom>
          <a:ln w="127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A06BA5D-5C40-149B-0AE7-118CF43109F3}"/>
              </a:ext>
            </a:extLst>
          </p:cNvPr>
          <p:cNvCxnSpPr>
            <a:cxnSpLocks/>
          </p:cNvCxnSpPr>
          <p:nvPr userDrawn="1"/>
        </p:nvCxnSpPr>
        <p:spPr>
          <a:xfrm>
            <a:off x="8447673" y="3333307"/>
            <a:ext cx="2189197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0E1F9F84-FEDF-EE4B-151E-0BA753B313F2}"/>
              </a:ext>
            </a:extLst>
          </p:cNvPr>
          <p:cNvSpPr/>
          <p:nvPr userDrawn="1"/>
        </p:nvSpPr>
        <p:spPr>
          <a:xfrm>
            <a:off x="1349145" y="2715964"/>
            <a:ext cx="1218817" cy="121881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D1979A-4075-FDBC-DC21-B473A894753D}"/>
              </a:ext>
            </a:extLst>
          </p:cNvPr>
          <p:cNvSpPr/>
          <p:nvPr userDrawn="1"/>
        </p:nvSpPr>
        <p:spPr>
          <a:xfrm>
            <a:off x="3525168" y="2721004"/>
            <a:ext cx="1218817" cy="121881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253DC90-8B68-11F4-262C-EF788CC251ED}"/>
              </a:ext>
            </a:extLst>
          </p:cNvPr>
          <p:cNvSpPr/>
          <p:nvPr userDrawn="1"/>
        </p:nvSpPr>
        <p:spPr>
          <a:xfrm>
            <a:off x="5704017" y="2716977"/>
            <a:ext cx="1218817" cy="121881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CEBAA34-A280-D694-891B-142A8D7FA33C}"/>
              </a:ext>
            </a:extLst>
          </p:cNvPr>
          <p:cNvSpPr/>
          <p:nvPr userDrawn="1"/>
        </p:nvSpPr>
        <p:spPr>
          <a:xfrm>
            <a:off x="7847695" y="2726015"/>
            <a:ext cx="1218817" cy="12188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EC576C9-CAB6-8D5D-5976-B4CC1FB6B5C0}"/>
              </a:ext>
            </a:extLst>
          </p:cNvPr>
          <p:cNvSpPr/>
          <p:nvPr userDrawn="1"/>
        </p:nvSpPr>
        <p:spPr>
          <a:xfrm>
            <a:off x="10049319" y="2718520"/>
            <a:ext cx="1218817" cy="121881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B3AAAB5-1B7C-5567-E7F2-E97DCAFEA821}"/>
              </a:ext>
            </a:extLst>
          </p:cNvPr>
          <p:cNvSpPr/>
          <p:nvPr userDrawn="1"/>
        </p:nvSpPr>
        <p:spPr>
          <a:xfrm flipH="1">
            <a:off x="1418423" y="2786515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6E861CF-DCF3-E6B9-1438-583DC69FFA06}"/>
              </a:ext>
            </a:extLst>
          </p:cNvPr>
          <p:cNvSpPr/>
          <p:nvPr userDrawn="1"/>
        </p:nvSpPr>
        <p:spPr>
          <a:xfrm flipH="1">
            <a:off x="3593035" y="2791555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F4D24E5-CE49-C81C-1933-88384A77E742}"/>
              </a:ext>
            </a:extLst>
          </p:cNvPr>
          <p:cNvSpPr/>
          <p:nvPr userDrawn="1"/>
        </p:nvSpPr>
        <p:spPr>
          <a:xfrm flipH="1">
            <a:off x="5771884" y="2787528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F1CA68B-CB89-15A1-13F9-3DD65297D0BD}"/>
              </a:ext>
            </a:extLst>
          </p:cNvPr>
          <p:cNvSpPr/>
          <p:nvPr userDrawn="1"/>
        </p:nvSpPr>
        <p:spPr>
          <a:xfrm flipH="1">
            <a:off x="7915562" y="2796566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D773FD-C1E4-FDB0-FDF1-0925375BE2A5}"/>
              </a:ext>
            </a:extLst>
          </p:cNvPr>
          <p:cNvSpPr/>
          <p:nvPr userDrawn="1"/>
        </p:nvSpPr>
        <p:spPr>
          <a:xfrm flipH="1">
            <a:off x="10129886" y="2789071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ACA633AF-3209-BF0D-1450-6A91ACC853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80744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F70EFB68-D184-8E31-A027-F291D78776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80744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0FBF32C-8DDB-F094-1C74-FDE91B64F9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38728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C5237567-8AEF-3966-7CED-5DA3ACD21E7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38728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7137587B-C03C-671F-AED7-4B974605AF4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724144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25D4A96A-10D9-D4AD-C775-61041F026BA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724144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1308FE1-98CC-9FD0-5CF1-5A8E61C5BA9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872984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1">
            <a:extLst>
              <a:ext uri="{FF2B5EF4-FFF2-40B4-BE49-F238E27FC236}">
                <a16:creationId xmlns:a16="http://schemas.microsoft.com/office/drawing/2014/main" id="{B6FB197B-711E-A949-62E5-216CBC83FFB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872984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BC5472B4-CBBF-AC70-5BA8-A0661E663D4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0058400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C3CEEBDA-7860-91AD-704A-7A540E1E58F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0058400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DF918527-798D-3B40-E0EA-38C0AEBA6D7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48147" y="3018954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29">
            <a:extLst>
              <a:ext uri="{FF2B5EF4-FFF2-40B4-BE49-F238E27FC236}">
                <a16:creationId xmlns:a16="http://schemas.microsoft.com/office/drawing/2014/main" id="{B0D40292-F2DF-0641-6B78-370AC5C5009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805117" y="3011109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29">
            <a:extLst>
              <a:ext uri="{FF2B5EF4-FFF2-40B4-BE49-F238E27FC236}">
                <a16:creationId xmlns:a16="http://schemas.microsoft.com/office/drawing/2014/main" id="{503DD6AB-C9B3-EBD7-080A-FB219B38122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995989" y="3026158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29">
            <a:extLst>
              <a:ext uri="{FF2B5EF4-FFF2-40B4-BE49-F238E27FC236}">
                <a16:creationId xmlns:a16="http://schemas.microsoft.com/office/drawing/2014/main" id="{E61A9741-3B1C-111D-B260-CF7E7F223F8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146207" y="3011109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29">
            <a:extLst>
              <a:ext uri="{FF2B5EF4-FFF2-40B4-BE49-F238E27FC236}">
                <a16:creationId xmlns:a16="http://schemas.microsoft.com/office/drawing/2014/main" id="{E49C1AE1-BC78-2CE3-D292-61496AC727D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0347831" y="3017032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Text Placeholder 11">
            <a:extLst>
              <a:ext uri="{FF2B5EF4-FFF2-40B4-BE49-F238E27FC236}">
                <a16:creationId xmlns:a16="http://schemas.microsoft.com/office/drawing/2014/main" id="{3B71C9DC-B9E5-6C34-B451-BA2224CCDDE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350008" y="4279392"/>
            <a:ext cx="146304" cy="146304"/>
          </a:xfrm>
          <a:prstGeom prst="ellipse">
            <a:avLst/>
          </a:prstGeom>
          <a:solidFill>
            <a:schemeClr val="accent6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11">
            <a:extLst>
              <a:ext uri="{FF2B5EF4-FFF2-40B4-BE49-F238E27FC236}">
                <a16:creationId xmlns:a16="http://schemas.microsoft.com/office/drawing/2014/main" id="{0596D87F-0114-685D-7F97-873DBA557947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517136" y="4279392"/>
            <a:ext cx="146304" cy="146304"/>
          </a:xfrm>
          <a:prstGeom prst="ellipse">
            <a:avLst/>
          </a:prstGeom>
          <a:solidFill>
            <a:schemeClr val="accent5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5D4E3F00-5755-F2EF-97C8-0FE775CAE04E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702552" y="4279392"/>
            <a:ext cx="146304" cy="146304"/>
          </a:xfrm>
          <a:prstGeom prst="ellipse">
            <a:avLst/>
          </a:prstGeom>
          <a:solidFill>
            <a:schemeClr val="accent4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11">
            <a:extLst>
              <a:ext uri="{FF2B5EF4-FFF2-40B4-BE49-F238E27FC236}">
                <a16:creationId xmlns:a16="http://schemas.microsoft.com/office/drawing/2014/main" id="{29543A01-39BF-D362-26F8-BD1E7D0D3C8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842248" y="4279392"/>
            <a:ext cx="146304" cy="146304"/>
          </a:xfrm>
          <a:prstGeom prst="ellipse">
            <a:avLst/>
          </a:prstGeom>
          <a:solidFill>
            <a:schemeClr val="accent2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BB6B72CD-75B9-D90F-4767-2141AEF3B201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1055096" y="4279392"/>
            <a:ext cx="146304" cy="146304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Slide Number Placeholder 4">
            <a:extLst>
              <a:ext uri="{FF2B5EF4-FFF2-40B4-BE49-F238E27FC236}">
                <a16:creationId xmlns:a16="http://schemas.microsoft.com/office/drawing/2014/main" id="{938C645B-94F7-A677-9F55-6C0C06F01A76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1290831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10">
            <a:extLst>
              <a:ext uri="{FF2B5EF4-FFF2-40B4-BE49-F238E27FC236}">
                <a16:creationId xmlns:a16="http://schemas.microsoft.com/office/drawing/2014/main" id="{89A27E14-C943-C294-334B-4D6A7500F3B5}"/>
              </a:ext>
            </a:extLst>
          </p:cNvPr>
          <p:cNvSpPr/>
          <p:nvPr userDrawn="1"/>
        </p:nvSpPr>
        <p:spPr>
          <a:xfrm rot="5400000">
            <a:off x="7383937" y="2039848"/>
            <a:ext cx="6858000" cy="2778304"/>
          </a:xfrm>
          <a:custGeom>
            <a:avLst/>
            <a:gdLst>
              <a:gd name="connsiteX0" fmla="*/ 0 w 6858000"/>
              <a:gd name="connsiteY0" fmla="*/ 1050199 h 2778304"/>
              <a:gd name="connsiteX1" fmla="*/ 0 w 6858000"/>
              <a:gd name="connsiteY1" fmla="*/ 0 h 2778304"/>
              <a:gd name="connsiteX2" fmla="*/ 6858000 w 6858000"/>
              <a:gd name="connsiteY2" fmla="*/ 0 h 2778304"/>
              <a:gd name="connsiteX3" fmla="*/ 6858000 w 6858000"/>
              <a:gd name="connsiteY3" fmla="*/ 1193215 h 2778304"/>
              <a:gd name="connsiteX4" fmla="*/ 6790588 w 6858000"/>
              <a:gd name="connsiteY4" fmla="*/ 1211701 h 2778304"/>
              <a:gd name="connsiteX5" fmla="*/ 3050431 w 6858000"/>
              <a:gd name="connsiteY5" fmla="*/ 2778245 h 2778304"/>
              <a:gd name="connsiteX6" fmla="*/ 37813 w 6858000"/>
              <a:gd name="connsiteY6" fmla="*/ 1183549 h 2778304"/>
              <a:gd name="connsiteX7" fmla="*/ 0 w 6858000"/>
              <a:gd name="connsiteY7" fmla="*/ 1050199 h 2778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000" h="2778304">
                <a:moveTo>
                  <a:pt x="0" y="1050199"/>
                </a:moveTo>
                <a:lnTo>
                  <a:pt x="0" y="0"/>
                </a:lnTo>
                <a:lnTo>
                  <a:pt x="6858000" y="0"/>
                </a:lnTo>
                <a:lnTo>
                  <a:pt x="6858000" y="1193215"/>
                </a:lnTo>
                <a:lnTo>
                  <a:pt x="6790588" y="1211701"/>
                </a:lnTo>
                <a:cubicBezTo>
                  <a:pt x="5439260" y="1649845"/>
                  <a:pt x="4603740" y="2770251"/>
                  <a:pt x="3050431" y="2778245"/>
                </a:cubicBezTo>
                <a:cubicBezTo>
                  <a:pt x="1377637" y="2786855"/>
                  <a:pt x="283199" y="1854180"/>
                  <a:pt x="37813" y="1183549"/>
                </a:cubicBezTo>
                <a:lnTo>
                  <a:pt x="0" y="1050199"/>
                </a:lnTo>
                <a:close/>
              </a:path>
            </a:pathLst>
          </a:custGeom>
          <a:gradFill flip="none" rotWithShape="1">
            <a:gsLst>
              <a:gs pos="26000">
                <a:schemeClr val="accent3">
                  <a:lumMod val="25000"/>
                </a:schemeClr>
              </a:gs>
              <a:gs pos="73000">
                <a:schemeClr val="accent1">
                  <a:alpha val="33146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BE5C5BCA-F960-4024-7215-2D2EFD0FEBF3}"/>
              </a:ext>
            </a:extLst>
          </p:cNvPr>
          <p:cNvSpPr/>
          <p:nvPr userDrawn="1"/>
        </p:nvSpPr>
        <p:spPr>
          <a:xfrm rot="16200000" flipV="1">
            <a:off x="7907199" y="2573198"/>
            <a:ext cx="6858000" cy="1711602"/>
          </a:xfrm>
          <a:custGeom>
            <a:avLst/>
            <a:gdLst>
              <a:gd name="connsiteX0" fmla="*/ 6858000 w 6858000"/>
              <a:gd name="connsiteY0" fmla="*/ 1010661 h 1711602"/>
              <a:gd name="connsiteX1" fmla="*/ 6858000 w 6858000"/>
              <a:gd name="connsiteY1" fmla="*/ 0 h 1711602"/>
              <a:gd name="connsiteX2" fmla="*/ 0 w 6858000"/>
              <a:gd name="connsiteY2" fmla="*/ 0 h 1711602"/>
              <a:gd name="connsiteX3" fmla="*/ 0 w 6858000"/>
              <a:gd name="connsiteY3" fmla="*/ 983884 h 1711602"/>
              <a:gd name="connsiteX4" fmla="*/ 11078 w 6858000"/>
              <a:gd name="connsiteY4" fmla="*/ 997657 h 1711602"/>
              <a:gd name="connsiteX5" fmla="*/ 1866819 w 6858000"/>
              <a:gd name="connsiteY5" fmla="*/ 1711565 h 1711602"/>
              <a:gd name="connsiteX6" fmla="*/ 5098965 w 6858000"/>
              <a:gd name="connsiteY6" fmla="*/ 622006 h 1711602"/>
              <a:gd name="connsiteX7" fmla="*/ 6746500 w 6858000"/>
              <a:gd name="connsiteY7" fmla="*/ 959665 h 1711602"/>
              <a:gd name="connsiteX8" fmla="*/ 6858000 w 6858000"/>
              <a:gd name="connsiteY8" fmla="*/ 1010661 h 1711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8000" h="1711602">
                <a:moveTo>
                  <a:pt x="6858000" y="1010661"/>
                </a:moveTo>
                <a:lnTo>
                  <a:pt x="6858000" y="0"/>
                </a:lnTo>
                <a:lnTo>
                  <a:pt x="0" y="0"/>
                </a:lnTo>
                <a:lnTo>
                  <a:pt x="0" y="983884"/>
                </a:lnTo>
                <a:lnTo>
                  <a:pt x="11078" y="997657"/>
                </a:lnTo>
                <a:cubicBezTo>
                  <a:pt x="328616" y="1355920"/>
                  <a:pt x="976833" y="1715803"/>
                  <a:pt x="1866819" y="1711565"/>
                </a:cubicBezTo>
                <a:cubicBezTo>
                  <a:pt x="3161344" y="1705400"/>
                  <a:pt x="3719617" y="643352"/>
                  <a:pt x="5098965" y="622006"/>
                </a:cubicBezTo>
                <a:cubicBezTo>
                  <a:pt x="5788640" y="611332"/>
                  <a:pt x="6326795" y="775968"/>
                  <a:pt x="6746500" y="959665"/>
                </a:cubicBezTo>
                <a:lnTo>
                  <a:pt x="6858000" y="1010661"/>
                </a:lnTo>
                <a:close/>
              </a:path>
            </a:pathLst>
          </a:custGeom>
          <a:gradFill>
            <a:gsLst>
              <a:gs pos="79000">
                <a:schemeClr val="accent4">
                  <a:lumMod val="75000"/>
                  <a:alpha val="79763"/>
                </a:schemeClr>
              </a:gs>
              <a:gs pos="37000">
                <a:schemeClr val="accent3">
                  <a:lumMod val="25000"/>
                  <a:alpha val="27934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6F62D03F-D065-13FE-5D30-58C2523BD14D}"/>
              </a:ext>
            </a:extLst>
          </p:cNvPr>
          <p:cNvSpPr/>
          <p:nvPr userDrawn="1"/>
        </p:nvSpPr>
        <p:spPr>
          <a:xfrm rot="5400000">
            <a:off x="7877130" y="2543131"/>
            <a:ext cx="6858001" cy="1771739"/>
          </a:xfrm>
          <a:custGeom>
            <a:avLst/>
            <a:gdLst>
              <a:gd name="connsiteX0" fmla="*/ 0 w 6858001"/>
              <a:gd name="connsiteY0" fmla="*/ 1273784 h 1771739"/>
              <a:gd name="connsiteX1" fmla="*/ 0 w 6858001"/>
              <a:gd name="connsiteY1" fmla="*/ 0 h 1771739"/>
              <a:gd name="connsiteX2" fmla="*/ 6858001 w 6858001"/>
              <a:gd name="connsiteY2" fmla="*/ 0 h 1771739"/>
              <a:gd name="connsiteX3" fmla="*/ 6858001 w 6858001"/>
              <a:gd name="connsiteY3" fmla="*/ 34923 h 1771739"/>
              <a:gd name="connsiteX4" fmla="*/ 6735259 w 6858001"/>
              <a:gd name="connsiteY4" fmla="*/ 32862 h 1771739"/>
              <a:gd name="connsiteX5" fmla="*/ 1961998 w 6858001"/>
              <a:gd name="connsiteY5" fmla="*/ 1771680 h 1771739"/>
              <a:gd name="connsiteX6" fmla="*/ 151257 w 6858001"/>
              <a:gd name="connsiteY6" fmla="*/ 1358806 h 1771739"/>
              <a:gd name="connsiteX7" fmla="*/ 0 w 6858001"/>
              <a:gd name="connsiteY7" fmla="*/ 1273784 h 1771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001" h="1771739">
                <a:moveTo>
                  <a:pt x="0" y="1273784"/>
                </a:moveTo>
                <a:lnTo>
                  <a:pt x="0" y="0"/>
                </a:lnTo>
                <a:lnTo>
                  <a:pt x="6858001" y="0"/>
                </a:lnTo>
                <a:lnTo>
                  <a:pt x="6858001" y="34923"/>
                </a:lnTo>
                <a:lnTo>
                  <a:pt x="6735259" y="32862"/>
                </a:lnTo>
                <a:cubicBezTo>
                  <a:pt x="4698226" y="66929"/>
                  <a:pt x="3873763" y="1761840"/>
                  <a:pt x="1961998" y="1771680"/>
                </a:cubicBezTo>
                <a:cubicBezTo>
                  <a:pt x="1245087" y="1775370"/>
                  <a:pt x="634403" y="1606171"/>
                  <a:pt x="151257" y="1358806"/>
                </a:cubicBezTo>
                <a:lnTo>
                  <a:pt x="0" y="1273784"/>
                </a:lnTo>
                <a:close/>
              </a:path>
            </a:pathLst>
          </a:custGeom>
          <a:gradFill>
            <a:gsLst>
              <a:gs pos="32000">
                <a:schemeClr val="tx2">
                  <a:alpha val="48229"/>
                </a:schemeClr>
              </a:gs>
              <a:gs pos="100000">
                <a:schemeClr val="accent6">
                  <a:alpha val="4858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5336" y="822960"/>
            <a:ext cx="8878824" cy="1069848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3DC3A9-D4E6-42CF-91A8-F267C7C66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36192" y="2185416"/>
            <a:ext cx="3621024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52CCA9-53A3-4DA5-AD45-C2A2C12A3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36192" y="2743200"/>
            <a:ext cx="3621024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00C9C6-BD61-4D2C-9146-FB785BAE4F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541264" y="2185416"/>
            <a:ext cx="3621024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E342EE-68BB-484D-98C3-48A7847549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41264" y="2743200"/>
            <a:ext cx="3621024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99FCAD1E-2798-5C7B-834B-82C194C078DC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4062460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98F9AA-2C87-421D-97C1-B4248DFDC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392" y="832104"/>
            <a:ext cx="10881360" cy="10698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98FC63-C8D2-4CE6-A3F1-EE8ED245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14984" y="2212848"/>
            <a:ext cx="10332720" cy="35478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57CF0-034F-450D-937C-718D5AF1A0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9184" y="411480"/>
            <a:ext cx="521208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i="0">
                <a:solidFill>
                  <a:schemeClr val="bg1"/>
                </a:solidFill>
                <a:latin typeface="+mn-lt"/>
                <a:cs typeface="Segoe UI Light" panose="020B0502040204020203" pitchFamily="34" charset="0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BA4A2D6-617E-EEA3-E4EE-5BDB472F6A43}"/>
              </a:ext>
            </a:extLst>
          </p:cNvPr>
          <p:cNvCxnSpPr>
            <a:cxnSpLocks/>
          </p:cNvCxnSpPr>
          <p:nvPr userDrawn="1"/>
        </p:nvCxnSpPr>
        <p:spPr>
          <a:xfrm>
            <a:off x="594170" y="846661"/>
            <a:ext cx="0" cy="5111012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835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70" r:id="rId7"/>
    <p:sldLayoutId id="2147483669" r:id="rId8"/>
    <p:sldLayoutId id="2147483653" r:id="rId9"/>
    <p:sldLayoutId id="2147483665" r:id="rId10"/>
    <p:sldLayoutId id="2147483666" r:id="rId11"/>
    <p:sldLayoutId id="2147483667" r:id="rId12"/>
    <p:sldLayoutId id="2147483668" r:id="rId13"/>
    <p:sldLayoutId id="2147483651" r:id="rId14"/>
    <p:sldLayoutId id="2147483652" r:id="rId15"/>
    <p:sldLayoutId id="2147483654" r:id="rId16"/>
    <p:sldLayoutId id="2147483655" r:id="rId17"/>
    <p:sldLayoutId id="2147483656" r:id="rId18"/>
    <p:sldLayoutId id="2147483657" r:id="rId1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 cap="all" spc="6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347472" algn="l" defTabSz="914400" rtl="0" eaLnBrk="1" latinLnBrk="0" hangingPunct="1">
        <a:lnSpc>
          <a:spcPct val="90000"/>
        </a:lnSpc>
        <a:spcBef>
          <a:spcPts val="1000"/>
        </a:spcBef>
        <a:buClr>
          <a:schemeClr val="accent6"/>
        </a:buClr>
        <a:buFont typeface="Courier New" panose="02070309020205020404" pitchFamily="49" charset="0"/>
        <a:buChar char="o"/>
        <a:defRPr sz="28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1pPr>
      <a:lvl2pPr marL="685800" indent="-347472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Courier New" panose="02070309020205020404" pitchFamily="49" charset="0"/>
        <a:buChar char="o"/>
        <a:defRPr sz="24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2pPr>
      <a:lvl3pPr marL="1143000" indent="-347472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Courier New" panose="02070309020205020404" pitchFamily="49" charset="0"/>
        <a:buChar char="o"/>
        <a:defRPr sz="20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3pPr>
      <a:lvl4pPr marL="1600200" indent="-347472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Courier New" panose="02070309020205020404" pitchFamily="49" charset="0"/>
        <a:buChar char="o"/>
        <a:defRPr sz="18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4pPr>
      <a:lvl5pPr marL="2057400" indent="-347472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Courier New" panose="02070309020205020404" pitchFamily="49" charset="0"/>
        <a:buChar char="o"/>
        <a:defRPr sz="18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0" userDrawn="1">
          <p15:clr>
            <a:srgbClr val="547EBF"/>
          </p15:clr>
        </p15:guide>
        <p15:guide id="4" orient="horz" pos="240" userDrawn="1">
          <p15:clr>
            <a:srgbClr val="547EBF"/>
          </p15:clr>
        </p15:guide>
        <p15:guide id="5" pos="7440" userDrawn="1">
          <p15:clr>
            <a:srgbClr val="547EBF"/>
          </p15:clr>
        </p15:guide>
        <p15:guide id="6" orient="horz" pos="4080" userDrawn="1">
          <p15:clr>
            <a:srgbClr val="547EBF"/>
          </p15:clr>
        </p15:guide>
        <p15:guide id="7" pos="3960" userDrawn="1">
          <p15:clr>
            <a:srgbClr val="547EBF"/>
          </p15:clr>
        </p15:guide>
        <p15:guide id="8" pos="3720" userDrawn="1">
          <p15:clr>
            <a:srgbClr val="547EBF"/>
          </p15:clr>
        </p15:guide>
        <p15:guide id="9" pos="2112" userDrawn="1">
          <p15:clr>
            <a:srgbClr val="547EBF"/>
          </p15:clr>
        </p15:guide>
        <p15:guide id="10" pos="1848" userDrawn="1">
          <p15:clr>
            <a:srgbClr val="547EBF"/>
          </p15:clr>
        </p15:guide>
        <p15:guide id="11" pos="5568" userDrawn="1">
          <p15:clr>
            <a:srgbClr val="547EBF"/>
          </p15:clr>
        </p15:guide>
        <p15:guide id="12" pos="5832" userDrawn="1">
          <p15:clr>
            <a:srgbClr val="547EBF"/>
          </p15:clr>
        </p15:guide>
        <p15:guide id="13" pos="4968" userDrawn="1">
          <p15:clr>
            <a:srgbClr val="9FCC3B"/>
          </p15:clr>
        </p15:guide>
        <p15:guide id="14" pos="5208" userDrawn="1">
          <p15:clr>
            <a:srgbClr val="9FCC3B"/>
          </p15:clr>
        </p15:guide>
        <p15:guide id="15" pos="2712" userDrawn="1">
          <p15:clr>
            <a:srgbClr val="9FCC3B"/>
          </p15:clr>
        </p15:guide>
        <p15:guide id="16" pos="2472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xhere.com/fr/photo/1171014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de/vectors/hurra-freude-gl%C3%BCcklich-freudige-25568/" TargetMode="External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hyperlink" Target="https://foyinc.com/foy-customers/downloads/" TargetMode="Externa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donkeyhotey/6263542143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creativecommons.org/licenses/by/3.0/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chain-link-lock-close-up-plain-307145/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chain-link-lock-close-up-plain-307145/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chain-link-lock-close-up-plain-307145/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chain-link-lock-close-up-plain-307145/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chain-link-lock-close-up-plain-307145/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chain-link-lock-close-up-plain-307145/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chain-link-lock-close-up-plain-307145/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foyinc.freshdesk.com/a/solutions/categories/162508/folders/278621?view=al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ixabay.com/en/chain-link-lock-close-up-plain-307145/" TargetMode="Externa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F24C2CA-F6AD-1883-8231-2D76362D79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0" y="-1"/>
            <a:ext cx="12192000" cy="6996955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6C2770A7-F20D-DE09-970F-958630B4D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1"/>
            <a:ext cx="6726264" cy="960896"/>
          </a:xfrm>
        </p:spPr>
        <p:txBody>
          <a:bodyPr/>
          <a:lstStyle/>
          <a:p>
            <a:r>
              <a:rPr lang="en-US" i="1" cap="none" dirty="0"/>
              <a:t>Good Morning!</a:t>
            </a:r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6CA204DD-5D8C-40CB-FBFE-31841B124B95}"/>
              </a:ext>
            </a:extLst>
          </p:cNvPr>
          <p:cNvSpPr txBox="1">
            <a:spLocks/>
          </p:cNvSpPr>
          <p:nvPr/>
        </p:nvSpPr>
        <p:spPr>
          <a:xfrm>
            <a:off x="2577886" y="5964259"/>
            <a:ext cx="9590867" cy="9608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all" spc="6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none" dirty="0" err="1"/>
              <a:t>WiFi</a:t>
            </a:r>
            <a:r>
              <a:rPr lang="en-US" cap="none" dirty="0"/>
              <a:t> network is FOY25</a:t>
            </a:r>
          </a:p>
        </p:txBody>
      </p:sp>
    </p:spTree>
    <p:extLst>
      <p:ext uri="{BB962C8B-B14F-4D97-AF65-F5344CB8AC3E}">
        <p14:creationId xmlns:p14="http://schemas.microsoft.com/office/powerpoint/2010/main" val="3160023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A09EB-C599-A889-3DC4-44C786783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A93079-3897-FC8B-B6DE-D9AF796225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E92DD4-1D7E-93D9-6C01-87EFF47ED0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6000" y="0"/>
            <a:ext cx="9680000" cy="686819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13A2F5F-D6D9-B68C-083F-8F406C924906}"/>
              </a:ext>
            </a:extLst>
          </p:cNvPr>
          <p:cNvSpPr/>
          <p:nvPr/>
        </p:nvSpPr>
        <p:spPr>
          <a:xfrm>
            <a:off x="1536191" y="3639127"/>
            <a:ext cx="680535" cy="1298449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41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ABA1E4-7A02-91BC-9977-475550939F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DC21C-1AC7-017F-CA21-83AE50EF2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Bottom of shipping screen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6A58CA-90D2-A36D-9685-80DC5A44E0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Click Ticket Pick List and Depot Information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CF799D-1922-CBB4-FBBC-11B9633040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6000" y="467095"/>
            <a:ext cx="7600000" cy="592380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2D3100B-7FE3-AA81-6017-DC53640DBFDC}"/>
              </a:ext>
            </a:extLst>
          </p:cNvPr>
          <p:cNvSpPr/>
          <p:nvPr/>
        </p:nvSpPr>
        <p:spPr>
          <a:xfrm>
            <a:off x="3328682" y="5765954"/>
            <a:ext cx="2625656" cy="439604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69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6A384F-ED6C-58CC-535D-F4CDC7A270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AEE0C-E8CC-C68C-7C1A-0082A462B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Bottom of shipping screen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CA7BF8-61BF-87DD-8081-D49BB0C1D3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Click Ticket Pick List and Depot Information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223022-466B-12C6-F992-B585BDB825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53" y="-2806419"/>
            <a:ext cx="10696986" cy="833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9452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4AA27-F62D-6AF6-810B-9F6AD723F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enhanced shipping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0E1191-1EC2-7540-5209-2284A70C14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858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C50F8B-E5A2-B418-DF38-491B247ABD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E464F-01A8-A890-63E6-FE18E4338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enhanced shipping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A65DAA-7A0C-F34C-9CD3-BA608A742A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239CD7-AB45-61A6-71FA-3438C54EA7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476" y="352809"/>
            <a:ext cx="7619048" cy="61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564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C0BC84-497D-19B4-3B3A-FABF1D96A3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8546B-438F-530D-8AB3-AF4739A05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enhanced shipping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C87407-DB1F-6628-5978-C540B4FCD4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E58A26-039B-F333-08D4-3857ABFAA6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30" y="-5676541"/>
            <a:ext cx="13835402" cy="11172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2786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7E54F-9601-4DD1-969B-25BFD3563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Maintain manifests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0E2B63-3000-D149-01EE-FB6125B04D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95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EB66C2-DB64-B323-9A17-43456A1AA3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BD7B9-CAE7-EDAB-CAAE-C2388A670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Maintain manifests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5ADC9A-04E4-A62E-55C7-D772DE5D48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E3602A-B174-E8BC-F53E-1374D33342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8381" y="343285"/>
            <a:ext cx="8095238" cy="61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320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A3BF55-EC9A-B429-E96B-755D38AB96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2386A-7C0B-772C-BB1A-381AA6775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Maintain manifests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AA9CE6-1D9F-A358-86B8-93653CD8FB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924B09-585F-5572-3957-E390DF7F6C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41182" y="247593"/>
            <a:ext cx="12706065" cy="9686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6093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7CAF1-9D87-A958-9207-8783AB025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 on manifest or other reports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B6D58-712C-EDA7-F93C-63404A2087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Use Crystal Reports designer to add the fields to the Manifest report</a:t>
            </a:r>
          </a:p>
          <a:p>
            <a:pPr lvl="1"/>
            <a:r>
              <a:rPr lang="en-US" sz="2400" b="1" dirty="0"/>
              <a:t>Manifest.Note1</a:t>
            </a:r>
          </a:p>
          <a:p>
            <a:pPr lvl="1"/>
            <a:r>
              <a:rPr lang="en-US" sz="2400" b="1" dirty="0"/>
              <a:t>Manifest.Note2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107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ADB27A-967D-2FA5-12DA-D15BAE3CD5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01990-A587-E028-279E-D7E92D223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 on manifest or other reports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D9290-255C-D985-0F82-0858086196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7E5E41-97C6-65DB-6184-6A1F28B102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3835" y="0"/>
            <a:ext cx="886433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81A0676-7E19-D757-02A9-DF61C2DB959D}"/>
              </a:ext>
            </a:extLst>
          </p:cNvPr>
          <p:cNvSpPr/>
          <p:nvPr/>
        </p:nvSpPr>
        <p:spPr>
          <a:xfrm>
            <a:off x="1810277" y="5910149"/>
            <a:ext cx="6589443" cy="295292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609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3F0052-FC45-E5AE-59A8-4697DB601B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65627-C096-E02D-0668-6D373AE58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C2E37-C5FE-638F-86F3-DD735F30AA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184497-32F8-6698-B872-B6A87952C2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6000" y="0"/>
            <a:ext cx="9680000" cy="686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204761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1B3168-0601-566E-71E5-015CE2E832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A7C18-88C9-5F26-6F41-67CD21286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 on manifest or other reports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1ED3D-0EBE-27A3-9315-71714B7BA3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735B59-3610-228C-B67D-42C4757F0BD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0000" r="13193"/>
          <a:stretch/>
        </p:blipFill>
        <p:spPr>
          <a:xfrm>
            <a:off x="332597" y="0"/>
            <a:ext cx="11859403" cy="5284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199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8BAB982-4295-7394-AC79-BCDA5A30B8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3584" y="2176272"/>
            <a:ext cx="9921240" cy="1481328"/>
          </a:xfrm>
        </p:spPr>
        <p:txBody>
          <a:bodyPr anchor="b">
            <a:normAutofit/>
          </a:bodyPr>
          <a:lstStyle/>
          <a:p>
            <a:r>
              <a:rPr lang="en-US" dirty="0"/>
              <a:t>Invoice hold </a:t>
            </a:r>
            <a:br>
              <a:rPr lang="en-US" dirty="0"/>
            </a:br>
            <a:r>
              <a:rPr lang="en-US" dirty="0"/>
              <a:t>for manifests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7F94AC5F-0EF9-CCA2-3FA8-542318CADA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0320" y="4261104"/>
            <a:ext cx="7068312" cy="75895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048600"/>
      </p:ext>
    </p:extLst>
  </p:cSld>
  <p:clrMapOvr>
    <a:masterClrMapping/>
  </p:clrMapOvr>
  <p:transition spd="slow">
    <p:push dir="u"/>
  </p:transition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3A4B25-7464-CB39-CE22-51226F8984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044E48-C161-7A91-5740-7FCE34BE0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2" y="832104"/>
            <a:ext cx="9473184" cy="1069848"/>
          </a:xfrm>
        </p:spPr>
        <p:txBody>
          <a:bodyPr/>
          <a:lstStyle/>
          <a:p>
            <a:r>
              <a:rPr lang="en-US" dirty="0"/>
              <a:t>Invoice hold for manifests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C046AC0-C0AC-C417-AB43-DBDD2A3C17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7205037" cy="3282696"/>
          </a:xfrm>
        </p:spPr>
        <p:txBody>
          <a:bodyPr/>
          <a:lstStyle/>
          <a:p>
            <a:r>
              <a:rPr lang="en-US" b="1" dirty="0"/>
              <a:t>Prevent selected manifests from being invoiced</a:t>
            </a:r>
          </a:p>
          <a:p>
            <a:r>
              <a:rPr lang="en-US" b="1" dirty="0"/>
              <a:t>From the Maintain Manifests screen</a:t>
            </a:r>
          </a:p>
          <a:p>
            <a:r>
              <a:rPr lang="en-US" b="1" dirty="0"/>
              <a:t>From the Invoicing screen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97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36803-994F-4EC8-8104-72077CFEB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C1890-8E18-9F05-EE1B-5F250E946E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8E4A62-E24E-62A0-8AAA-18C03ED165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84" y="351458"/>
            <a:ext cx="11225832" cy="66237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A1CCEC5-3BEE-2FDA-3700-2EF0E8A82954}"/>
              </a:ext>
            </a:extLst>
          </p:cNvPr>
          <p:cNvSpPr/>
          <p:nvPr/>
        </p:nvSpPr>
        <p:spPr>
          <a:xfrm>
            <a:off x="3664682" y="3341914"/>
            <a:ext cx="1527804" cy="555172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501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BCA3B-DE93-9AA7-D14B-C949CD681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172F73-5964-D23D-0854-FD55B0B95B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A153C8-4D9C-46D5-FA6B-41EDE65EBB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571" y="0"/>
            <a:ext cx="10218857" cy="682108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3F2B888-47CF-FD29-11E5-FB1863766F44}"/>
              </a:ext>
            </a:extLst>
          </p:cNvPr>
          <p:cNvSpPr/>
          <p:nvPr/>
        </p:nvSpPr>
        <p:spPr>
          <a:xfrm>
            <a:off x="7059587" y="2155962"/>
            <a:ext cx="719143" cy="3869933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768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102BC1-0EA1-7AE4-42B8-081999B24C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AE109-F9A7-1EA3-92D9-1FA4BA437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2D5731-C893-CAB1-12D6-85652FD1B6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AF57B7-7E0D-CFDC-6141-E8DE32C2FA6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86571" y="0"/>
            <a:ext cx="10218856" cy="682108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4D42B37-18BA-7C53-6976-95AB34B0D6C0}"/>
              </a:ext>
            </a:extLst>
          </p:cNvPr>
          <p:cNvSpPr/>
          <p:nvPr/>
        </p:nvSpPr>
        <p:spPr>
          <a:xfrm>
            <a:off x="1106462" y="2155963"/>
            <a:ext cx="719143" cy="3869933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1F0E105-43C8-8FC3-EFD2-F4D5917DD835}"/>
              </a:ext>
            </a:extLst>
          </p:cNvPr>
          <p:cNvSpPr/>
          <p:nvPr/>
        </p:nvSpPr>
        <p:spPr>
          <a:xfrm>
            <a:off x="7176977" y="2951154"/>
            <a:ext cx="467832" cy="887200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Speech Bubble: Rectangle 3">
            <a:extLst>
              <a:ext uri="{FF2B5EF4-FFF2-40B4-BE49-F238E27FC236}">
                <a16:creationId xmlns:a16="http://schemas.microsoft.com/office/drawing/2014/main" id="{F2274FC5-92CA-11F9-2C3D-36EF6EC97939}"/>
              </a:ext>
            </a:extLst>
          </p:cNvPr>
          <p:cNvSpPr/>
          <p:nvPr/>
        </p:nvSpPr>
        <p:spPr>
          <a:xfrm>
            <a:off x="7958328" y="2952750"/>
            <a:ext cx="2714625" cy="1984249"/>
          </a:xfrm>
          <a:prstGeom prst="wedgeRectCallout">
            <a:avLst>
              <a:gd name="adj1" fmla="val -63991"/>
              <a:gd name="adj2" fmla="val -22465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These may not be selected for invoicing</a:t>
            </a:r>
          </a:p>
        </p:txBody>
      </p:sp>
    </p:spTree>
    <p:extLst>
      <p:ext uri="{BB962C8B-B14F-4D97-AF65-F5344CB8AC3E}">
        <p14:creationId xmlns:p14="http://schemas.microsoft.com/office/powerpoint/2010/main" val="207485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4" grpId="0" animBg="1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A7252-E4F8-DD8D-7B18-0B71C9429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2" y="832104"/>
            <a:ext cx="10008108" cy="1069848"/>
          </a:xfrm>
        </p:spPr>
        <p:txBody>
          <a:bodyPr/>
          <a:lstStyle/>
          <a:p>
            <a:r>
              <a:rPr lang="en-US" cap="none" dirty="0"/>
              <a:t>And if invoicing manually…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111A24-3894-EF0B-0259-1A7CDD6136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95942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71AC3-0881-A8F7-D65B-BE5405028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3CBBF3-87E1-05E2-4410-A24B3876F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3DCD87-86AB-7222-9A39-100BCCAC96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5" y="0"/>
            <a:ext cx="10669986" cy="792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44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C8D6C91-CA75-F98E-9A10-9D0BA21805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64 bit</a:t>
            </a:r>
            <a:br>
              <a:rPr lang="en-US"/>
            </a:br>
            <a:r>
              <a:rPr lang="en-US"/>
              <a:t>Crystal reports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0219CA0-6F13-F47D-F765-D63861AC8E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8088" y="3685031"/>
            <a:ext cx="7735824" cy="1616311"/>
          </a:xfrm>
        </p:spPr>
        <p:txBody>
          <a:bodyPr/>
          <a:lstStyle/>
          <a:p>
            <a:r>
              <a:rPr lang="en-US" sz="2400" b="1"/>
              <a:t>Crystal Reports 2020</a:t>
            </a:r>
          </a:p>
          <a:p>
            <a:r>
              <a:rPr lang="en-US" sz="2400" b="1"/>
              <a:t>and</a:t>
            </a:r>
          </a:p>
          <a:p>
            <a:r>
              <a:rPr lang="en-US" sz="2400" b="1"/>
              <a:t>Crystal Reports 2025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43826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36CC4DF-A5F1-1A73-2806-5F26FB487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2" y="832104"/>
            <a:ext cx="8878824" cy="1636776"/>
          </a:xfrm>
        </p:spPr>
        <p:txBody>
          <a:bodyPr/>
          <a:lstStyle/>
          <a:p>
            <a:r>
              <a:rPr lang="en-US" dirty="0"/>
              <a:t>Epics is now fully compatible with 64-bit crystal reports</a:t>
            </a:r>
          </a:p>
        </p:txBody>
      </p:sp>
      <p:pic>
        <p:nvPicPr>
          <p:cNvPr id="3" name="Content Placeholder 2" descr="A group of balloons on a black background&#10;&#10;AI-generated content may be incorrect.">
            <a:extLst>
              <a:ext uri="{FF2B5EF4-FFF2-40B4-BE49-F238E27FC236}">
                <a16:creationId xmlns:a16="http://schemas.microsoft.com/office/drawing/2014/main" id="{85A4222E-69F8-AB30-48FD-DCF643DF94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517232" y="2828916"/>
            <a:ext cx="3552880" cy="4047585"/>
          </a:xfrm>
        </p:spPr>
      </p:pic>
    </p:spTree>
    <p:extLst>
      <p:ext uri="{BB962C8B-B14F-4D97-AF65-F5344CB8AC3E}">
        <p14:creationId xmlns:p14="http://schemas.microsoft.com/office/powerpoint/2010/main" val="50537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24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894564-E4FE-C494-55F0-1203AEBFA7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82EFC-2087-71C4-4F57-9FBAD2B10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7B4AD0-5C4E-55E4-1615-15607F2146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74B184-47A3-4B80-D1A2-8ED0A91C53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6000" y="0"/>
            <a:ext cx="9680000" cy="68681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9F080AD-D659-E1F3-91E7-164A580109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7260" y="2910023"/>
            <a:ext cx="3226667" cy="1475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60500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1434A7-519B-37AE-1A66-5AB9725CF3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5669FE8-23E3-BCE4-D0DF-11CECFB1C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1" y="832104"/>
            <a:ext cx="9340915" cy="1198715"/>
          </a:xfrm>
        </p:spPr>
        <p:txBody>
          <a:bodyPr/>
          <a:lstStyle/>
          <a:p>
            <a:r>
              <a:rPr lang="en-US" dirty="0"/>
              <a:t>For reports designers only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3679915-7AFC-4AA6-CCE5-6BBA45CD8B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64735"/>
            <a:ext cx="8380695" cy="4136065"/>
          </a:xfrm>
        </p:spPr>
        <p:txBody>
          <a:bodyPr/>
          <a:lstStyle/>
          <a:p>
            <a:r>
              <a:rPr lang="en-US" b="1" dirty="0"/>
              <a:t>Install a new DLL that you download from Foyinc.com</a:t>
            </a:r>
          </a:p>
          <a:p>
            <a:pPr lvl="1"/>
            <a:r>
              <a:rPr lang="en-US" b="1" dirty="0"/>
              <a:t>CRUFL_FOY.DLL</a:t>
            </a:r>
          </a:p>
          <a:p>
            <a:r>
              <a:rPr lang="en-US" sz="3200" b="1" dirty="0"/>
              <a:t>NOT</a:t>
            </a:r>
            <a:r>
              <a:rPr lang="en-US" b="1" dirty="0"/>
              <a:t> required for all EPICS user, only on workstations where you run Crystal Reports designer software</a:t>
            </a:r>
          </a:p>
        </p:txBody>
      </p:sp>
    </p:spTree>
    <p:extLst>
      <p:ext uri="{BB962C8B-B14F-4D97-AF65-F5344CB8AC3E}">
        <p14:creationId xmlns:p14="http://schemas.microsoft.com/office/powerpoint/2010/main" val="289724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66CDA1-F0AD-9CB8-0FB2-786F9E5764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6B1740-1EDF-1004-DCB0-C695B84C9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2" y="832104"/>
            <a:ext cx="8878824" cy="1198715"/>
          </a:xfrm>
        </p:spPr>
        <p:txBody>
          <a:bodyPr/>
          <a:lstStyle/>
          <a:p>
            <a:r>
              <a:rPr lang="en-US" dirty="0"/>
              <a:t>Crufl_foy.dll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75A9EDF-E06A-AA5D-8FD2-7434AA6869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64735"/>
            <a:ext cx="8380695" cy="4136065"/>
          </a:xfrm>
        </p:spPr>
        <p:txBody>
          <a:bodyPr/>
          <a:lstStyle/>
          <a:p>
            <a:r>
              <a:rPr lang="en-US" b="1" dirty="0"/>
              <a:t>These custom EPICS functions include…</a:t>
            </a:r>
          </a:p>
          <a:p>
            <a:pPr lvl="1"/>
            <a:r>
              <a:rPr lang="en-US" sz="2400" b="1" dirty="0" err="1"/>
              <a:t>foyEPICSConvertUnit</a:t>
            </a:r>
            <a:endParaRPr lang="en-US" sz="2400" b="1" dirty="0"/>
          </a:p>
          <a:p>
            <a:pPr lvl="1"/>
            <a:r>
              <a:rPr lang="en-US" sz="2400" b="1" dirty="0" err="1"/>
              <a:t>foyEPICSOrderedPieces</a:t>
            </a:r>
            <a:endParaRPr lang="en-US" sz="2400" b="1" dirty="0"/>
          </a:p>
          <a:p>
            <a:pPr lvl="1"/>
            <a:r>
              <a:rPr lang="en-US" sz="2400" b="1" dirty="0" err="1"/>
              <a:t>foyEPICSOrderedWeight</a:t>
            </a:r>
            <a:endParaRPr lang="en-US" sz="2400" b="1" dirty="0"/>
          </a:p>
          <a:p>
            <a:pPr lvl="1"/>
            <a:r>
              <a:rPr lang="en-US" sz="2400" b="1" dirty="0" err="1"/>
              <a:t>foyEPICSLength</a:t>
            </a:r>
            <a:r>
              <a:rPr lang="en-US" sz="2400" b="1" dirty="0"/>
              <a:t> and </a:t>
            </a:r>
            <a:r>
              <a:rPr lang="en-US" sz="2400" b="1" dirty="0" err="1"/>
              <a:t>foyEPICSLen</a:t>
            </a:r>
            <a:endParaRPr lang="en-US" sz="2400" b="1" dirty="0"/>
          </a:p>
          <a:p>
            <a:pPr lvl="1"/>
            <a:r>
              <a:rPr lang="en-US" sz="2400" b="1" dirty="0" err="1"/>
              <a:t>foyEPICSCutTol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982033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AEEF6A-2386-9991-8CC0-A76C8A648F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E1A897C-B20F-6DB6-A239-FB976098B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1" y="832104"/>
            <a:ext cx="9372813" cy="1262510"/>
          </a:xfrm>
        </p:spPr>
        <p:txBody>
          <a:bodyPr/>
          <a:lstStyle/>
          <a:p>
            <a:r>
              <a:rPr lang="en-US" dirty="0"/>
              <a:t>DOWNLOAD FROM FOYINC.COM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AE8D63C-3D00-14AC-BF68-CE75298471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392327"/>
            <a:ext cx="6969855" cy="3823416"/>
          </a:xfrm>
        </p:spPr>
        <p:txBody>
          <a:bodyPr/>
          <a:lstStyle/>
          <a:p>
            <a:r>
              <a:rPr lang="en-US" b="1" dirty="0" err="1"/>
              <a:t>CRUFL_Foy_Installer</a:t>
            </a:r>
            <a:endParaRPr lang="en-US" b="1" dirty="0"/>
          </a:p>
          <a:p>
            <a:pPr lvl="1"/>
            <a:r>
              <a:rPr lang="en-US" b="1" dirty="0"/>
              <a:t>CRUFL_Foy_Installer.MSI</a:t>
            </a:r>
          </a:p>
          <a:p>
            <a:pPr lvl="1"/>
            <a:r>
              <a:rPr lang="en-US" b="1" dirty="0"/>
              <a:t>CRUFL_Foy.REG</a:t>
            </a:r>
          </a:p>
          <a:p>
            <a:pPr lvl="1"/>
            <a:r>
              <a:rPr lang="en-US" b="1" dirty="0"/>
              <a:t>ReadMe.TXT</a:t>
            </a:r>
          </a:p>
          <a:p>
            <a:r>
              <a:rPr lang="en-US" b="1" dirty="0"/>
              <a:t>Download and then read the ReadMe</a:t>
            </a:r>
          </a:p>
          <a:p>
            <a:r>
              <a:rPr lang="en-US" b="1" dirty="0"/>
              <a:t>Download here</a:t>
            </a:r>
          </a:p>
          <a:p>
            <a:pPr lvl="1"/>
            <a:r>
              <a:rPr lang="en-US" sz="2400" b="1" dirty="0">
                <a:hlinkClick r:id="rId2"/>
              </a:rPr>
              <a:t>https://foyinc.com/foy-customers/downloads/</a:t>
            </a:r>
            <a:r>
              <a:rPr lang="en-US" sz="2400" b="1" dirty="0"/>
              <a:t> 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FDD1B8-C85B-9BAB-D923-BBF532866F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588901"/>
            <a:ext cx="5637945" cy="1382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0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A6C6B-9B0A-F312-804E-A4AE000F3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Readme.txt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1ABF9-77AC-CF86-F578-307C4E219B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0C4B27-83FF-FA2A-E5CB-4DA1F77885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157" y="2402259"/>
            <a:ext cx="11775686" cy="3404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53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8EC566-FFAB-CDAF-0438-90D784492F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60323F9-D893-D3EB-0D38-9A065AE1A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new in</a:t>
            </a:r>
            <a:br>
              <a:rPr lang="en-US" dirty="0"/>
            </a:br>
            <a:r>
              <a:rPr lang="en-US" dirty="0"/>
              <a:t>crystal reports 2025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691CBC0-D6CB-7F35-7514-75552CDB66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7"/>
            <a:ext cx="7231572" cy="3911505"/>
          </a:xfrm>
        </p:spPr>
        <p:txBody>
          <a:bodyPr/>
          <a:lstStyle/>
          <a:p>
            <a:r>
              <a:rPr lang="en-US" b="1" dirty="0"/>
              <a:t>Almost nothing! Some very minor things. </a:t>
            </a:r>
          </a:p>
          <a:p>
            <a:r>
              <a:rPr lang="en-US" b="1" dirty="0"/>
              <a:t>Crystal Reports is owned by SAP and is a part of their suite of BI tools. There are new features for SAP users, but there is nothing new that affects us.</a:t>
            </a:r>
          </a:p>
          <a:p>
            <a:r>
              <a:rPr lang="en-US" b="1" dirty="0"/>
              <a:t>This is good news! Crystal Reports is stable.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2222840-6DA7-AC76-3684-4763B9A24F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7763" y="2212848"/>
            <a:ext cx="2901723" cy="2746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7309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F538F5-CCCC-BFFB-EF65-254F99A20F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9A077-A3C2-C007-5EC8-DB407B930F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14372" y="962798"/>
            <a:ext cx="7763256" cy="4629080"/>
          </a:xfrm>
        </p:spPr>
        <p:txBody>
          <a:bodyPr anchor="t">
            <a:normAutofit fontScale="9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5400" dirty="0"/>
              <a:t>Production</a:t>
            </a:r>
            <a:br>
              <a:rPr lang="en-US" sz="5400" dirty="0"/>
            </a:br>
            <a:r>
              <a:rPr lang="en-US" sz="5400" dirty="0"/>
              <a:t>packing</a:t>
            </a:r>
            <a:br>
              <a:rPr lang="en-US" sz="5400" dirty="0"/>
            </a:br>
            <a:r>
              <a:rPr lang="en-US" sz="5400" dirty="0"/>
              <a:t>shipping</a:t>
            </a:r>
            <a:br>
              <a:rPr lang="en-US" sz="5400" dirty="0"/>
            </a:br>
            <a:r>
              <a:rPr lang="en-US" sz="5400" dirty="0"/>
              <a:t>Crystal reports</a:t>
            </a:r>
          </a:p>
        </p:txBody>
      </p:sp>
    </p:spTree>
    <p:extLst>
      <p:ext uri="{BB962C8B-B14F-4D97-AF65-F5344CB8AC3E}">
        <p14:creationId xmlns:p14="http://schemas.microsoft.com/office/powerpoint/2010/main" val="841995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5CDB6-B153-5F17-340B-3BE458C7C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54B0A4-CFDC-020C-8E11-DA1E91462B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650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19BA15-E186-2368-D761-1EE1A5C9AB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8FC04-0DE3-502A-2FC9-A3DF7454A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BE66F2-5E64-7605-32B0-70F7357613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EB0AE5-8F71-61A2-4DB0-134BC24ED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6000" y="0"/>
            <a:ext cx="9680000" cy="686819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4596477-1CA5-9D1A-D607-A998506A553D}"/>
              </a:ext>
            </a:extLst>
          </p:cNvPr>
          <p:cNvSpPr/>
          <p:nvPr/>
        </p:nvSpPr>
        <p:spPr>
          <a:xfrm>
            <a:off x="9408405" y="3657600"/>
            <a:ext cx="638978" cy="1298449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045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963BC1-EB66-3215-345A-7C28E1CCD4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964D0-DB85-AC66-CDDF-D0B2225C5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626251-C00D-3A4C-8C6D-7FC5D6B658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FDEB35-100A-9D35-8C81-5D27AF86F3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6000" y="0"/>
            <a:ext cx="9680000" cy="686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7339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33A8FC-D3A6-2B41-A226-F130D17E13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00D8F-CF5B-A1C3-9894-546DC4F92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BD0FBA-D245-FE18-B40C-BE22173228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E64DC2-197F-F53C-C87C-C6C8469A86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6000" y="-5095"/>
            <a:ext cx="9680000" cy="68681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9077179-B1F2-57D9-6DBF-0AF11D215C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7428" y="2819476"/>
            <a:ext cx="3457143" cy="1475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4472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41F4F5-4DD6-2170-79FE-8798846E07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75973-1772-71CD-11AC-70891B141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38FDF7-3178-7063-3DC8-B91B830653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5EE07F-62EF-2CB6-4DE9-E2BEE4A5D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6000" y="-5095"/>
            <a:ext cx="9680000" cy="686819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4233AF8-5B52-340A-2480-66C8CFF585C3}"/>
              </a:ext>
            </a:extLst>
          </p:cNvPr>
          <p:cNvSpPr/>
          <p:nvPr/>
        </p:nvSpPr>
        <p:spPr>
          <a:xfrm>
            <a:off x="9408405" y="3657600"/>
            <a:ext cx="638978" cy="1298449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002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31A13-6639-49D8-36A0-9614E72A9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2" y="327611"/>
            <a:ext cx="8878824" cy="1679742"/>
          </a:xfrm>
        </p:spPr>
        <p:txBody>
          <a:bodyPr/>
          <a:lstStyle/>
          <a:p>
            <a:r>
              <a:rPr lang="en-US" dirty="0"/>
              <a:t>#3</a:t>
            </a:r>
            <a:br>
              <a:rPr lang="en-US" dirty="0"/>
            </a:br>
            <a:r>
              <a:rPr lang="en-US" dirty="0"/>
              <a:t>assign the same rack-out to all production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AADAFA-7D87-26E0-9229-09C4D412DC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6861574" cy="3282696"/>
          </a:xfrm>
        </p:spPr>
        <p:txBody>
          <a:bodyPr/>
          <a:lstStyle/>
          <a:p>
            <a:r>
              <a:rPr lang="en-US" b="1" dirty="0"/>
              <a:t>When posting multiple items together, click the fork truck button to assign all items to the same Rack Out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C87A16-FE18-35CC-05D2-ABEF58A623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5404" y="3733800"/>
            <a:ext cx="2737578" cy="2415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39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06DE827B-A3B0-7733-4AB2-6EB7524C7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392" y="832104"/>
            <a:ext cx="10881360" cy="1069848"/>
          </a:xfrm>
        </p:spPr>
        <p:txBody>
          <a:bodyPr/>
          <a:lstStyle/>
          <a:p>
            <a:r>
              <a:rPr lang="en-US" cap="none" dirty="0"/>
              <a:t>Posting Production to 3 items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820D41-432A-1B54-DBCD-BDB28C4EF5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6212" y="2212848"/>
            <a:ext cx="9510263" cy="3547872"/>
          </a:xfrm>
          <a:prstGeom prst="rect">
            <a:avLst/>
          </a:prstGeom>
          <a:noFill/>
        </p:spPr>
      </p:pic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38B2A636-128C-3132-00C4-31F5995696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29184" y="411480"/>
            <a:ext cx="521208" cy="310896"/>
          </a:xfrm>
        </p:spPr>
        <p:txBody>
          <a:bodyPr/>
          <a:lstStyle/>
          <a:p>
            <a:pPr>
              <a:spcAft>
                <a:spcPts val="600"/>
              </a:spcAft>
            </a:pPr>
            <a:fld id="{294A09A9-5501-47C1-A89A-A340965A2BE2}" type="slidenum">
              <a:rPr lang="en-US" smtClean="0"/>
              <a:pPr>
                <a:spcAft>
                  <a:spcPts val="600"/>
                </a:spcAft>
              </a:pPr>
              <a:t>18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B70FA59-873C-3851-CE20-5C6A99B91BD6}"/>
              </a:ext>
            </a:extLst>
          </p:cNvPr>
          <p:cNvSpPr/>
          <p:nvPr/>
        </p:nvSpPr>
        <p:spPr>
          <a:xfrm>
            <a:off x="1534496" y="4798631"/>
            <a:ext cx="816065" cy="856211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Arrow: Left 1">
            <a:extLst>
              <a:ext uri="{FF2B5EF4-FFF2-40B4-BE49-F238E27FC236}">
                <a16:creationId xmlns:a16="http://schemas.microsoft.com/office/drawing/2014/main" id="{8BB7D7E0-DA99-9EB1-4E84-7EC4E3C5EEC0}"/>
              </a:ext>
            </a:extLst>
          </p:cNvPr>
          <p:cNvSpPr/>
          <p:nvPr/>
        </p:nvSpPr>
        <p:spPr>
          <a:xfrm>
            <a:off x="2290618" y="4830618"/>
            <a:ext cx="2613891" cy="701964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892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C7D64C-83AC-8735-2AA6-367E05678D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09B9991-6A33-F633-09FF-732892735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392" y="832104"/>
            <a:ext cx="10881360" cy="1069848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99DF82-B46F-61A1-F9B9-AC05C1BA3D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6212" y="2212848"/>
            <a:ext cx="9510263" cy="3547872"/>
          </a:xfrm>
          <a:prstGeom prst="rect">
            <a:avLst/>
          </a:prstGeom>
          <a:noFill/>
        </p:spPr>
      </p:pic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4AE4249F-13E3-392E-5BB1-E9E3B81529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29184" y="411480"/>
            <a:ext cx="521208" cy="310896"/>
          </a:xfrm>
        </p:spPr>
        <p:txBody>
          <a:bodyPr/>
          <a:lstStyle/>
          <a:p>
            <a:pPr>
              <a:spcAft>
                <a:spcPts val="600"/>
              </a:spcAft>
            </a:pPr>
            <a:fld id="{294A09A9-5501-47C1-A89A-A340965A2BE2}" type="slidenum">
              <a:rPr lang="en-US" smtClean="0"/>
              <a:pPr>
                <a:spcAft>
                  <a:spcPts val="600"/>
                </a:spcAft>
              </a:pPr>
              <a:t>19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F691D25-C0A3-6541-A7E6-8A94AD040B62}"/>
              </a:ext>
            </a:extLst>
          </p:cNvPr>
          <p:cNvSpPr/>
          <p:nvPr/>
        </p:nvSpPr>
        <p:spPr>
          <a:xfrm>
            <a:off x="1534496" y="4798631"/>
            <a:ext cx="816065" cy="856211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D6518F-36DD-A8F8-D3C4-983ED71ADB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0490" y="411480"/>
            <a:ext cx="8451118" cy="4742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177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9F24B-60ED-DA1B-287E-3338702BE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10674433" cy="854242"/>
          </a:xfrm>
        </p:spPr>
        <p:txBody>
          <a:bodyPr anchor="b">
            <a:normAutofit/>
          </a:bodyPr>
          <a:lstStyle/>
          <a:p>
            <a:pPr algn="ctr"/>
            <a:r>
              <a:rPr lang="en-US" dirty="0"/>
              <a:t>Happy tax day!</a:t>
            </a:r>
          </a:p>
        </p:txBody>
      </p:sp>
      <p:pic>
        <p:nvPicPr>
          <p:cNvPr id="9" name="Content Placeholder 8" descr="A close-up of a tax&#10;&#10;AI-generated content may be incorrect.">
            <a:extLst>
              <a:ext uri="{FF2B5EF4-FFF2-40B4-BE49-F238E27FC236}">
                <a16:creationId xmlns:a16="http://schemas.microsoft.com/office/drawing/2014/main" id="{A318B1F8-0700-D653-DAA4-1D7EBFAF26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2508" t="5907" r="2506" b="18301"/>
          <a:stretch/>
        </p:blipFill>
        <p:spPr>
          <a:xfrm>
            <a:off x="185057" y="1552205"/>
            <a:ext cx="11811000" cy="4722550"/>
          </a:xfrm>
          <a:noFill/>
        </p:spPr>
      </p:pic>
      <p:sp>
        <p:nvSpPr>
          <p:cNvPr id="14" name="Slide Number Placeholder 3" hidden="1">
            <a:extLst>
              <a:ext uri="{FF2B5EF4-FFF2-40B4-BE49-F238E27FC236}">
                <a16:creationId xmlns:a16="http://schemas.microsoft.com/office/drawing/2014/main" id="{22F92DAD-5472-C812-DA93-9B0137BD9C7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329184" y="411480"/>
            <a:ext cx="521208" cy="31089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294A09A9-5501-47C1-A89A-A340965A2BE2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AC31F1-7CD8-7F52-27CD-596180781445}"/>
              </a:ext>
            </a:extLst>
          </p:cNvPr>
          <p:cNvSpPr txBox="1"/>
          <p:nvPr/>
        </p:nvSpPr>
        <p:spPr>
          <a:xfrm>
            <a:off x="195943" y="5959702"/>
            <a:ext cx="33172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hlinkClick r:id="rId3" tooltip="https://www.flickr.com/photos/donkeyhotey/6263542143"/>
              </a:rPr>
              <a:t>This Photo</a:t>
            </a:r>
            <a:r>
              <a:rPr lang="en-US" sz="900" dirty="0"/>
              <a:t> by Unknown Author is licensed under </a:t>
            </a:r>
            <a:r>
              <a:rPr lang="en-US" sz="900" dirty="0">
                <a:hlinkClick r:id="rId4" tooltip="https://creativecommons.org/licenses/by/3.0/"/>
              </a:rPr>
              <a:t>CC BY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98684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0BE55B13-269B-3408-1F6D-9B7BC0E15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392" y="832104"/>
            <a:ext cx="10881360" cy="1069848"/>
          </a:xfrm>
        </p:spPr>
        <p:txBody>
          <a:bodyPr/>
          <a:lstStyle/>
          <a:p>
            <a:r>
              <a:rPr lang="en-US" cap="none" dirty="0"/>
              <a:t>Rack 401 is assigned to all items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800DFC-B877-59C0-EF76-5D57B16A0F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488" y="2212848"/>
            <a:ext cx="9411712" cy="3547872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2A458-69D1-CED8-4065-7146F257B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29184" y="411480"/>
            <a:ext cx="521208" cy="31089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294A09A9-5501-47C1-A89A-A340965A2BE2}" type="slidenum">
              <a:rPr lang="en-US" smtClean="0"/>
              <a:pPr>
                <a:spcAft>
                  <a:spcPts val="600"/>
                </a:spcAft>
              </a:pPr>
              <a:t>20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1B386DD-6706-6385-7A44-EEE7F49ABDC2}"/>
              </a:ext>
            </a:extLst>
          </p:cNvPr>
          <p:cNvSpPr/>
          <p:nvPr/>
        </p:nvSpPr>
        <p:spPr>
          <a:xfrm>
            <a:off x="6181344" y="2648832"/>
            <a:ext cx="1711372" cy="2175831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798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6CB06-5C14-81EF-670B-26EB4A0EB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#6</a:t>
            </a:r>
            <a:br>
              <a:rPr lang="en-US" dirty="0"/>
            </a:br>
            <a:r>
              <a:rPr lang="en-US" dirty="0"/>
              <a:t>new config setting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EBC1F0-EB2B-AFEF-EFCC-4E30A8DF97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0" y="2212848"/>
            <a:ext cx="10483211" cy="3282696"/>
          </a:xfrm>
        </p:spPr>
        <p:txBody>
          <a:bodyPr/>
          <a:lstStyle/>
          <a:p>
            <a:r>
              <a:rPr lang="en-US" b="1" dirty="0" err="1"/>
              <a:t>gMatchShiftSchedHours</a:t>
            </a:r>
            <a:endParaRPr lang="en-US" b="1" dirty="0"/>
          </a:p>
          <a:p>
            <a:r>
              <a:rPr lang="en-US" b="1" dirty="0"/>
              <a:t>If set to YES, when adding new production or editing a production record,</a:t>
            </a:r>
            <a:br>
              <a:rPr lang="en-US" b="1" dirty="0"/>
            </a:br>
            <a:r>
              <a:rPr lang="en-US" b="1" dirty="0"/>
              <a:t>adjust the Scheduled Hours for ALL production records on the shift match it</a:t>
            </a:r>
          </a:p>
          <a:p>
            <a:r>
              <a:rPr lang="en-US" b="1" dirty="0"/>
              <a:t>Default is NO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007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38FCE8-0A8B-862E-3729-E7EE4474B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15673-B67C-017B-4D96-A11475240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#6</a:t>
            </a:r>
            <a:br>
              <a:rPr lang="en-US" dirty="0"/>
            </a:br>
            <a:r>
              <a:rPr lang="en-US" dirty="0"/>
              <a:t>new config setting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642B97-E763-7724-EF7C-7F8ADAFCE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9701014" cy="3282696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5232F8-035A-91B2-E5F1-AEA1C0794F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53" y="2160518"/>
            <a:ext cx="11846293" cy="20415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47B7610-797C-E7F9-AB70-B48E758634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9057" y="4460622"/>
            <a:ext cx="5478857" cy="1718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758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B7CF699-C09D-5681-3781-AE29A8A15A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 for </a:t>
            </a:r>
            <a:br>
              <a:rPr lang="en-US" dirty="0"/>
            </a:br>
            <a:r>
              <a:rPr lang="en-US" dirty="0"/>
              <a:t>packing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97551DFD-9B9C-90EF-F673-A2DC2B2754A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717577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ACDD3-9629-76D4-ED1B-ADA32A650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1" y="832104"/>
            <a:ext cx="10493883" cy="1069848"/>
          </a:xfrm>
        </p:spPr>
        <p:txBody>
          <a:bodyPr/>
          <a:lstStyle/>
          <a:p>
            <a:r>
              <a:rPr lang="en-US" dirty="0"/>
              <a:t>#4</a:t>
            </a:r>
            <a:br>
              <a:rPr lang="en-US" dirty="0"/>
            </a:br>
            <a:r>
              <a:rPr lang="en-US" dirty="0"/>
              <a:t>pack code thumbnail image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75B6D-CDA6-375C-8551-33D211BFEB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Automatically display a thumbnail image for each Pack Code on the packing screen</a:t>
            </a:r>
          </a:p>
          <a:p>
            <a:r>
              <a:rPr lang="en-US" b="1" dirty="0"/>
              <a:t>A photo, drawing, instructions, etc. </a:t>
            </a:r>
          </a:p>
          <a:p>
            <a:r>
              <a:rPr lang="en-US" b="1" dirty="0"/>
              <a:t>More on this later…</a:t>
            </a:r>
          </a:p>
        </p:txBody>
      </p:sp>
    </p:spTree>
    <p:extLst>
      <p:ext uri="{BB962C8B-B14F-4D97-AF65-F5344CB8AC3E}">
        <p14:creationId xmlns:p14="http://schemas.microsoft.com/office/powerpoint/2010/main" val="4045997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13B610F-72E7-EB9F-F384-9D30B36AFB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 for</a:t>
            </a:r>
            <a:br>
              <a:rPr lang="en-US" dirty="0"/>
            </a:br>
            <a:r>
              <a:rPr lang="en-US" dirty="0"/>
              <a:t>shipping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0A141CC5-CB64-395F-519E-1DDFF5D207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207997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61533E5-D1BA-CBBF-A75F-2B766C726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#9</a:t>
            </a:r>
            <a:br>
              <a:rPr lang="en-US" dirty="0"/>
            </a:br>
            <a:r>
              <a:rPr lang="en-US" dirty="0"/>
              <a:t>enhanced shipping includes count of tickets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E57C9FF-8836-934F-9321-784E28ACA3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B68B9C-7669-7A82-3EEC-D076A05932A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0278"/>
          <a:stretch/>
        </p:blipFill>
        <p:spPr>
          <a:xfrm>
            <a:off x="2175604" y="1901953"/>
            <a:ext cx="7600000" cy="495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832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2E2C33-2B95-E73A-65DA-05EA637D64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76F5094-8313-6C7C-5918-E87E63CFC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#9</a:t>
            </a:r>
            <a:br>
              <a:rPr lang="en-US" dirty="0"/>
            </a:br>
            <a:r>
              <a:rPr lang="en-US" dirty="0"/>
              <a:t>enhanced shipping includes count of tickets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816ADA6-415C-67C9-1FA1-3F93B73845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D16EEA-E848-F698-0435-1DC15BD997C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3936" b="1080"/>
          <a:stretch/>
        </p:blipFill>
        <p:spPr>
          <a:xfrm>
            <a:off x="544522" y="-1"/>
            <a:ext cx="11102955" cy="685800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389E2C3-5010-C24A-465E-506E91FCF3CC}"/>
              </a:ext>
            </a:extLst>
          </p:cNvPr>
          <p:cNvSpPr/>
          <p:nvPr/>
        </p:nvSpPr>
        <p:spPr>
          <a:xfrm>
            <a:off x="3254493" y="3502152"/>
            <a:ext cx="814588" cy="2112264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2614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D9788-3117-9FCB-EB7C-670FA7106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invoice hold for manifests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9BBE57-4BB3-F36D-78A4-8C24BF0C05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7114032" cy="3282696"/>
          </a:xfrm>
        </p:spPr>
        <p:txBody>
          <a:bodyPr/>
          <a:lstStyle/>
          <a:p>
            <a:r>
              <a:rPr lang="en-US" b="1" dirty="0"/>
              <a:t>Prevent selected manifests from being invoiced</a:t>
            </a:r>
          </a:p>
          <a:p>
            <a:r>
              <a:rPr lang="en-US" b="1" dirty="0"/>
              <a:t>From the Maintain Manifests screen</a:t>
            </a:r>
          </a:p>
          <a:p>
            <a:r>
              <a:rPr lang="en-US" b="1" dirty="0"/>
              <a:t>From the Invoicing screen</a:t>
            </a:r>
          </a:p>
          <a:p>
            <a:r>
              <a:rPr lang="en-US" b="1" dirty="0"/>
              <a:t>More on this later…</a:t>
            </a:r>
          </a:p>
        </p:txBody>
      </p:sp>
    </p:spTree>
    <p:extLst>
      <p:ext uri="{BB962C8B-B14F-4D97-AF65-F5344CB8AC3E}">
        <p14:creationId xmlns:p14="http://schemas.microsoft.com/office/powerpoint/2010/main" val="3261769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BF5A7-8116-08D5-9F60-7825E1056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Multi-plant</a:t>
            </a:r>
            <a:br>
              <a:rPr lang="en-US" dirty="0"/>
            </a:br>
            <a:r>
              <a:rPr lang="en-US" dirty="0"/>
              <a:t>filter tickets by plant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5FDE0-81F3-9999-80C3-2C415ADA82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6947932" cy="3282696"/>
          </a:xfrm>
        </p:spPr>
        <p:txBody>
          <a:bodyPr/>
          <a:lstStyle/>
          <a:p>
            <a:r>
              <a:rPr lang="en-US" b="1" dirty="0"/>
              <a:t>Previously used only for posting</a:t>
            </a:r>
          </a:p>
          <a:p>
            <a:r>
              <a:rPr lang="en-US" b="1" dirty="0"/>
              <a:t>Now filters available items by the selected Plant</a:t>
            </a:r>
          </a:p>
        </p:txBody>
      </p:sp>
    </p:spTree>
    <p:extLst>
      <p:ext uri="{BB962C8B-B14F-4D97-AF65-F5344CB8AC3E}">
        <p14:creationId xmlns:p14="http://schemas.microsoft.com/office/powerpoint/2010/main" val="180542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C4649-0E7C-4AC6-43AE-BBB8DE6FB1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14372" y="962798"/>
            <a:ext cx="7763256" cy="4629080"/>
          </a:xfrm>
        </p:spPr>
        <p:txBody>
          <a:bodyPr anchor="t">
            <a:normAutofit fontScale="9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5400" dirty="0"/>
              <a:t>Production</a:t>
            </a:r>
            <a:br>
              <a:rPr lang="en-US" sz="5400" dirty="0"/>
            </a:br>
            <a:r>
              <a:rPr lang="en-US" sz="5400" dirty="0"/>
              <a:t>packing</a:t>
            </a:r>
            <a:br>
              <a:rPr lang="en-US" sz="5400" dirty="0"/>
            </a:br>
            <a:r>
              <a:rPr lang="en-US" sz="5400" dirty="0"/>
              <a:t>shipping</a:t>
            </a:r>
            <a:br>
              <a:rPr lang="en-US" sz="5400" dirty="0"/>
            </a:br>
            <a:r>
              <a:rPr lang="en-US" sz="5400" dirty="0"/>
              <a:t>Crystal reports</a:t>
            </a:r>
          </a:p>
        </p:txBody>
      </p:sp>
    </p:spTree>
    <p:extLst>
      <p:ext uri="{BB962C8B-B14F-4D97-AF65-F5344CB8AC3E}">
        <p14:creationId xmlns:p14="http://schemas.microsoft.com/office/powerpoint/2010/main" val="1806594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C3AC71-B4D3-66FE-4596-A7163D9686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1BDCC-23E2-DBAC-208D-5A05FF6E6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Multi-plant</a:t>
            </a:r>
            <a:br>
              <a:rPr lang="en-US" dirty="0"/>
            </a:br>
            <a:r>
              <a:rPr lang="en-US" dirty="0"/>
              <a:t>filter tickets by plant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FAFE54-FF8B-7D62-8DC5-C38BF5BBE5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EF6C2C-8810-EE5F-5691-96752D29E9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6080" y="1831262"/>
            <a:ext cx="7619048" cy="46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852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042303D-D981-24A1-6FF2-154EDC925E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Rack management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F9B002E-7E96-816F-8BCF-EB998CB078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Essentials for managing racks</a:t>
            </a:r>
          </a:p>
        </p:txBody>
      </p:sp>
    </p:spTree>
    <p:extLst>
      <p:ext uri="{BB962C8B-B14F-4D97-AF65-F5344CB8AC3E}">
        <p14:creationId xmlns:p14="http://schemas.microsoft.com/office/powerpoint/2010/main" val="2871031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95B0465-296C-5DFE-1E73-CDCF464938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8638" y="2098548"/>
            <a:ext cx="9591675" cy="1069848"/>
          </a:xfrm>
        </p:spPr>
        <p:txBody>
          <a:bodyPr/>
          <a:lstStyle/>
          <a:p>
            <a:r>
              <a:rPr lang="en-US" dirty="0"/>
              <a:t>Config settings you should know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77DBE22-2C65-BCF5-B7A8-D33AE77307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Take control</a:t>
            </a:r>
          </a:p>
        </p:txBody>
      </p:sp>
    </p:spTree>
    <p:extLst>
      <p:ext uri="{BB962C8B-B14F-4D97-AF65-F5344CB8AC3E}">
        <p14:creationId xmlns:p14="http://schemas.microsoft.com/office/powerpoint/2010/main" val="3332950306"/>
      </p:ext>
    </p:extLst>
  </p:cSld>
  <p:clrMapOvr>
    <a:masterClrMapping/>
  </p:clrMapOvr>
  <p:transition spd="slow"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585C4E8-14F5-5F6C-228A-52F822856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2" y="827532"/>
            <a:ext cx="8878824" cy="1218084"/>
          </a:xfrm>
        </p:spPr>
        <p:txBody>
          <a:bodyPr/>
          <a:lstStyle/>
          <a:p>
            <a:r>
              <a:rPr lang="en-US" cap="none" dirty="0" err="1"/>
              <a:t>gRequireRackForProduction</a:t>
            </a:r>
            <a:br>
              <a:rPr lang="en-US" cap="none" dirty="0"/>
            </a:br>
            <a:r>
              <a:rPr lang="en-US" sz="2400" cap="none" dirty="0"/>
              <a:t>Production Category</a:t>
            </a:r>
            <a:r>
              <a:rPr lang="en-US" dirty="0"/>
              <a:t>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E7C2B3-6287-2B3C-C8AF-E9A4E5B214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7370064" cy="3282696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If set to YES… (default is NO)</a:t>
            </a:r>
          </a:p>
          <a:p>
            <a:r>
              <a:rPr lang="en-US" b="1" dirty="0"/>
              <a:t>Extrusion department must post a Rack Out</a:t>
            </a:r>
          </a:p>
          <a:p>
            <a:r>
              <a:rPr lang="en-US" b="1" dirty="0"/>
              <a:t>All downstream departments post a Rack In</a:t>
            </a:r>
          </a:p>
          <a:p>
            <a:r>
              <a:rPr lang="en-US" b="1" dirty="0"/>
              <a:t>Essential for enforcing the use of racks</a:t>
            </a:r>
          </a:p>
        </p:txBody>
      </p:sp>
    </p:spTree>
    <p:extLst>
      <p:ext uri="{BB962C8B-B14F-4D97-AF65-F5344CB8AC3E}">
        <p14:creationId xmlns:p14="http://schemas.microsoft.com/office/powerpoint/2010/main" val="2085378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73539E-7BE3-358E-5270-E295C392D3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CAF5192-DF52-9ED5-9DE8-509E1812B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2" y="850957"/>
            <a:ext cx="8878824" cy="1194659"/>
          </a:xfrm>
        </p:spPr>
        <p:txBody>
          <a:bodyPr>
            <a:noAutofit/>
          </a:bodyPr>
          <a:lstStyle/>
          <a:p>
            <a:r>
              <a:rPr lang="en-US" cap="none" dirty="0" err="1"/>
              <a:t>gEnforceRackInDept</a:t>
            </a:r>
            <a:br>
              <a:rPr lang="en-US" cap="none" dirty="0"/>
            </a:br>
            <a:r>
              <a:rPr lang="en-US" sz="2400" cap="none" dirty="0"/>
              <a:t>Production Category</a:t>
            </a:r>
            <a:r>
              <a:rPr lang="en-US" sz="2400" dirty="0"/>
              <a:t> </a:t>
            </a:r>
            <a:r>
              <a:rPr lang="en-US" dirty="0"/>
              <a:t>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2013034-8E4D-976B-C2F4-7E7ECB2C38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7"/>
            <a:ext cx="7182935" cy="3794195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If set to YES… (default is NO)</a:t>
            </a:r>
          </a:p>
          <a:p>
            <a:r>
              <a:rPr lang="en-US" b="1" dirty="0"/>
              <a:t>Departments must pull from racks sent to them</a:t>
            </a:r>
          </a:p>
          <a:p>
            <a:pPr lvl="1"/>
            <a:r>
              <a:rPr lang="en-US" b="1" dirty="0"/>
              <a:t>Must show on the “Scan for Available Racks” tab</a:t>
            </a:r>
          </a:p>
          <a:p>
            <a:r>
              <a:rPr lang="en-US" b="1" dirty="0"/>
              <a:t>Prevent “cherry picking”</a:t>
            </a:r>
          </a:p>
          <a:p>
            <a:r>
              <a:rPr lang="en-US" b="1" dirty="0"/>
              <a:t>Combined with </a:t>
            </a:r>
            <a:r>
              <a:rPr lang="en-US" b="1" dirty="0" err="1"/>
              <a:t>gRequireRackForProduction</a:t>
            </a:r>
            <a:r>
              <a:rPr lang="en-US" b="1" dirty="0"/>
              <a:t> creates a strong workflow of racks</a:t>
            </a:r>
          </a:p>
        </p:txBody>
      </p:sp>
    </p:spTree>
    <p:extLst>
      <p:ext uri="{BB962C8B-B14F-4D97-AF65-F5344CB8AC3E}">
        <p14:creationId xmlns:p14="http://schemas.microsoft.com/office/powerpoint/2010/main" val="195572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B74A55-EE44-33C6-E79A-13E1CF93F4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3C17AF4-F8D0-2516-FFBF-451396134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2" y="810705"/>
            <a:ext cx="8878824" cy="1095707"/>
          </a:xfrm>
        </p:spPr>
        <p:txBody>
          <a:bodyPr/>
          <a:lstStyle/>
          <a:p>
            <a:r>
              <a:rPr lang="en-US" cap="none" dirty="0" err="1"/>
              <a:t>gProdLockNextDept</a:t>
            </a:r>
            <a:br>
              <a:rPr lang="en-US" cap="none" dirty="0"/>
            </a:br>
            <a:r>
              <a:rPr lang="en-US" sz="2400" cap="none" dirty="0"/>
              <a:t>Production Category</a:t>
            </a:r>
            <a:endParaRPr lang="en-US" sz="24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C59A66E-29E0-5711-D960-30CBC2588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7699248" cy="3952282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If set to YES… (default is NO)</a:t>
            </a:r>
          </a:p>
          <a:p>
            <a:r>
              <a:rPr lang="en-US" b="1" dirty="0"/>
              <a:t>Racks must go to the next department in the routing</a:t>
            </a:r>
          </a:p>
          <a:p>
            <a:r>
              <a:rPr lang="en-US" b="1" dirty="0"/>
              <a:t>Next Dept selection </a:t>
            </a:r>
            <a:br>
              <a:rPr lang="en-US" b="1" dirty="0"/>
            </a:br>
            <a:r>
              <a:rPr lang="en-US" b="1" dirty="0"/>
              <a:t>is disabled</a:t>
            </a:r>
          </a:p>
          <a:p>
            <a:r>
              <a:rPr lang="en-US" b="1" dirty="0"/>
              <a:t>Prevent re-directing </a:t>
            </a:r>
            <a:br>
              <a:rPr lang="en-US" b="1" dirty="0"/>
            </a:br>
            <a:r>
              <a:rPr lang="en-US" b="1" dirty="0"/>
              <a:t>racks to a different department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E4700E-E709-EC53-8B97-8A23EE152B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4109" y="3646788"/>
            <a:ext cx="7197891" cy="294459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A1CCEC5-3BEE-2FDA-3700-2EF0E8A82954}"/>
              </a:ext>
            </a:extLst>
          </p:cNvPr>
          <p:cNvSpPr/>
          <p:nvPr/>
        </p:nvSpPr>
        <p:spPr>
          <a:xfrm>
            <a:off x="7886680" y="4498535"/>
            <a:ext cx="1412748" cy="2005959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03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06901D-BEE7-805F-4F93-C0675A1B77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1677A6A-86CA-4D76-333A-D9C014A2F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err="1"/>
              <a:t>gRackProdWtTol</a:t>
            </a:r>
            <a:br>
              <a:rPr lang="en-US" cap="none" dirty="0"/>
            </a:br>
            <a:r>
              <a:rPr lang="en-US" cap="none" dirty="0" err="1"/>
              <a:t>gRackProdPcTol</a:t>
            </a:r>
            <a:br>
              <a:rPr lang="en-US" cap="none" dirty="0"/>
            </a:br>
            <a:r>
              <a:rPr lang="en-US" sz="2400" cap="none" dirty="0"/>
              <a:t>Production Category</a:t>
            </a:r>
            <a:r>
              <a:rPr lang="en-US" sz="2400" dirty="0"/>
              <a:t>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F2E9712-81C8-CBE6-3141-C908E0A7E5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9144377" cy="3282696"/>
          </a:xfrm>
        </p:spPr>
        <p:txBody>
          <a:bodyPr/>
          <a:lstStyle/>
          <a:p>
            <a:r>
              <a:rPr lang="en-US" b="1" dirty="0"/>
              <a:t>Help reduce miscounts</a:t>
            </a:r>
          </a:p>
          <a:p>
            <a:r>
              <a:rPr lang="en-US" b="1" dirty="0"/>
              <a:t>Prevents production from exceeding the quantity of the Rack In</a:t>
            </a:r>
          </a:p>
          <a:p>
            <a:r>
              <a:rPr lang="en-US" b="1" dirty="0" err="1"/>
              <a:t>PcTol</a:t>
            </a:r>
            <a:r>
              <a:rPr lang="en-US" b="1" dirty="0"/>
              <a:t> – Enter a number of pieces that may not be exceeded</a:t>
            </a:r>
          </a:p>
          <a:p>
            <a:r>
              <a:rPr lang="en-US" b="1" dirty="0"/>
              <a:t>WtTol – Enter a percent of weight that may not be exceeded</a:t>
            </a:r>
          </a:p>
        </p:txBody>
      </p:sp>
    </p:spTree>
    <p:extLst>
      <p:ext uri="{BB962C8B-B14F-4D97-AF65-F5344CB8AC3E}">
        <p14:creationId xmlns:p14="http://schemas.microsoft.com/office/powerpoint/2010/main" val="297798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B1497B-3198-BADB-84F2-F332F9159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852CFEE-7F70-9D9C-E143-B756767EE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2" y="827532"/>
            <a:ext cx="8878824" cy="1069848"/>
          </a:xfrm>
        </p:spPr>
        <p:txBody>
          <a:bodyPr/>
          <a:lstStyle/>
          <a:p>
            <a:r>
              <a:rPr lang="en-US" cap="none" dirty="0" err="1"/>
              <a:t>gDeleteEmptyRacks</a:t>
            </a:r>
            <a:br>
              <a:rPr lang="en-US" cap="none" dirty="0"/>
            </a:br>
            <a:r>
              <a:rPr lang="en-US" sz="2400" cap="none" dirty="0"/>
              <a:t>Production Category</a:t>
            </a:r>
            <a:r>
              <a:rPr lang="en-US" sz="2400" dirty="0"/>
              <a:t> 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D6F756C-1558-972A-77F9-E6CFB8C26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7"/>
            <a:ext cx="7487736" cy="3961709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If set to YES… (default is NO)</a:t>
            </a:r>
          </a:p>
          <a:p>
            <a:r>
              <a:rPr lang="en-US" b="1" dirty="0"/>
              <a:t>Automatically DELETE a Rack record when it becomes empty</a:t>
            </a:r>
          </a:p>
          <a:p>
            <a:r>
              <a:rPr lang="en-US" b="1" dirty="0"/>
              <a:t>Makes sense if EPICS is automatically creating Rack IDs</a:t>
            </a:r>
          </a:p>
          <a:p>
            <a:r>
              <a:rPr lang="en-US" b="1" dirty="0"/>
              <a:t>Do not use with permanent, stenciled Rack IDs</a:t>
            </a:r>
          </a:p>
        </p:txBody>
      </p:sp>
    </p:spTree>
    <p:extLst>
      <p:ext uri="{BB962C8B-B14F-4D97-AF65-F5344CB8AC3E}">
        <p14:creationId xmlns:p14="http://schemas.microsoft.com/office/powerpoint/2010/main" val="88973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B3E23D-0719-4C70-B253-067326D690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4FD51D8-47F0-B6C6-580A-B52DDDD05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err="1"/>
              <a:t>gAskToClearRack</a:t>
            </a:r>
            <a:br>
              <a:rPr lang="en-US" cap="none" dirty="0"/>
            </a:br>
            <a:r>
              <a:rPr lang="en-US" sz="2400" cap="none" dirty="0"/>
              <a:t>Production Category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C94A01C-AB11-37C3-C91F-8EF407E3D3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7"/>
            <a:ext cx="5951280" cy="4084257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If set to YES… (default is NO)</a:t>
            </a:r>
          </a:p>
          <a:p>
            <a:r>
              <a:rPr lang="en-US" b="1" dirty="0"/>
              <a:t>For Extrusion press saw only</a:t>
            </a:r>
          </a:p>
          <a:p>
            <a:r>
              <a:rPr lang="en-US" b="1" dirty="0"/>
              <a:t>When posting to a rack that has a record of pieces still in that rack, warn the user and ask if the contents should be cleared</a:t>
            </a:r>
          </a:p>
          <a:p>
            <a:r>
              <a:rPr lang="en-US" b="1" dirty="0"/>
              <a:t>“Are you looking at an empty rack?”</a:t>
            </a:r>
          </a:p>
          <a:p>
            <a:endParaRPr lang="en-US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6DC49D7-D54A-9748-0739-C4ECDD37B0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7472" y="2279330"/>
            <a:ext cx="4353702" cy="2676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993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70FA56-689E-64E6-78ED-1715A3C5D3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61B7A67-0FF7-2889-4AE4-6BA6C8C38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err="1"/>
              <a:t>gDefaultScrapRack</a:t>
            </a:r>
            <a:br>
              <a:rPr lang="en-US" cap="none" dirty="0"/>
            </a:br>
            <a:r>
              <a:rPr lang="en-US" sz="2400" cap="none" dirty="0"/>
              <a:t>Production Category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084ED05-C63B-8CC1-AA5F-8EB8FE1F95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7164748" cy="3282696"/>
          </a:xfrm>
        </p:spPr>
        <p:txBody>
          <a:bodyPr/>
          <a:lstStyle/>
          <a:p>
            <a:r>
              <a:rPr lang="en-US" b="1" dirty="0"/>
              <a:t>A special rack record used to accumulate scrap from all Production departments prior to Packing</a:t>
            </a:r>
          </a:p>
          <a:p>
            <a:r>
              <a:rPr lang="en-US" b="1" dirty="0"/>
              <a:t>Not a physical rack</a:t>
            </a:r>
          </a:p>
          <a:p>
            <a:endParaRPr lang="en-US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972263-5EDD-BAD5-0E6D-F557E7D6DE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3936" y="4322598"/>
            <a:ext cx="8183335" cy="201818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A1CCEC5-3BEE-2FDA-3700-2EF0E8A82954}"/>
              </a:ext>
            </a:extLst>
          </p:cNvPr>
          <p:cNvSpPr/>
          <p:nvPr/>
        </p:nvSpPr>
        <p:spPr>
          <a:xfrm>
            <a:off x="6775131" y="4897405"/>
            <a:ext cx="973206" cy="1128491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051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72C150B-0F68-FB96-ADBE-4E0E5A16BF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9710" y="1506342"/>
            <a:ext cx="9732579" cy="1666625"/>
          </a:xfrm>
        </p:spPr>
        <p:txBody>
          <a:bodyPr>
            <a:noAutofit/>
          </a:bodyPr>
          <a:lstStyle/>
          <a:p>
            <a:r>
              <a:rPr lang="en-US" dirty="0"/>
              <a:t>New features </a:t>
            </a:r>
            <a:br>
              <a:rPr lang="en-US" dirty="0"/>
            </a:br>
            <a:r>
              <a:rPr lang="en-US" dirty="0"/>
              <a:t>since last year</a:t>
            </a:r>
            <a:br>
              <a:rPr lang="en-US" dirty="0"/>
            </a:br>
            <a:r>
              <a:rPr lang="en-US" i="1" dirty="0"/>
              <a:t>in these four categories </a:t>
            </a:r>
            <a:br>
              <a:rPr lang="en-US" i="1" dirty="0"/>
            </a:br>
            <a:r>
              <a:rPr lang="en-US" sz="2800" i="1" cap="none" dirty="0"/>
              <a:t>(There are many others)</a:t>
            </a:r>
            <a:endParaRPr lang="en-US" i="1" cap="none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FD59F90-E20F-1E03-CEBE-322EDDCF07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5 Wishlist Items</a:t>
            </a:r>
            <a:br>
              <a:rPr lang="en-US" dirty="0"/>
            </a:br>
            <a:r>
              <a:rPr lang="en-US" dirty="0"/>
              <a:t>4 Other New Items</a:t>
            </a:r>
          </a:p>
        </p:txBody>
      </p:sp>
    </p:spTree>
    <p:extLst>
      <p:ext uri="{BB962C8B-B14F-4D97-AF65-F5344CB8AC3E}">
        <p14:creationId xmlns:p14="http://schemas.microsoft.com/office/powerpoint/2010/main" val="896063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4A7E40-8666-9D6A-404D-1D745D0B0C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BA0DC63-DB22-2B99-4CE9-9DB56AF03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err="1"/>
              <a:t>gDefaultScrapRack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32B1F85-93FD-A8ED-1C03-11371D9343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 special rack record used to accumulate scrap from all departments</a:t>
            </a:r>
          </a:p>
          <a:p>
            <a:r>
              <a:rPr lang="en-US" b="1" dirty="0"/>
              <a:t>Not a physical rack</a:t>
            </a:r>
          </a:p>
          <a:p>
            <a:endParaRPr lang="en-US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D0A1515-88EB-DF41-BF8F-96213143CE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309" y="212848"/>
            <a:ext cx="5219048" cy="400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A7A27E6-82FA-3DFC-024C-970B5CD0B80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301643" y="1445152"/>
            <a:ext cx="7619048" cy="518095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49EE642-B327-864B-2010-B7E85497ABE0}"/>
              </a:ext>
            </a:extLst>
          </p:cNvPr>
          <p:cNvSpPr/>
          <p:nvPr/>
        </p:nvSpPr>
        <p:spPr>
          <a:xfrm>
            <a:off x="495718" y="930152"/>
            <a:ext cx="3908116" cy="352110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94CAA95-E0FC-50C4-2E4C-10EC63E3B103}"/>
              </a:ext>
            </a:extLst>
          </p:cNvPr>
          <p:cNvSpPr/>
          <p:nvPr/>
        </p:nvSpPr>
        <p:spPr>
          <a:xfrm>
            <a:off x="4730521" y="4611597"/>
            <a:ext cx="6631162" cy="352110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838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F25DAE-6542-5354-F940-9190758FCE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1D7BA6D-C238-BAE6-A427-B5A4F2F25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2" y="832104"/>
            <a:ext cx="8878824" cy="1213512"/>
          </a:xfrm>
        </p:spPr>
        <p:txBody>
          <a:bodyPr/>
          <a:lstStyle/>
          <a:p>
            <a:r>
              <a:rPr lang="en-US" cap="none" dirty="0" err="1"/>
              <a:t>gCheckBeforeStatusH</a:t>
            </a:r>
            <a:br>
              <a:rPr lang="en-US" cap="none" dirty="0"/>
            </a:br>
            <a:r>
              <a:rPr lang="en-US" sz="2400" cap="none" dirty="0"/>
              <a:t>User Interface Category</a:t>
            </a:r>
            <a:r>
              <a:rPr lang="en-US" dirty="0"/>
              <a:t>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77F2FA7-C849-F364-2958-89314E0462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If set to YES or WARNING… (default is NO)</a:t>
            </a:r>
          </a:p>
          <a:p>
            <a:r>
              <a:rPr lang="en-US" b="1" dirty="0"/>
              <a:t>Stop or warn users when trying to close a sales order (set to status H) that has active racks or tickets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02252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3ADFA0B-4B07-64CF-086E-ACD503F5E1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Epics link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6CA10C7-E633-1074-A81C-22CD334659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8088" y="3685032"/>
            <a:ext cx="7735824" cy="1877568"/>
          </a:xfrm>
        </p:spPr>
        <p:txBody>
          <a:bodyPr/>
          <a:lstStyle/>
          <a:p>
            <a:r>
              <a:rPr lang="en-US" sz="2000" dirty="0"/>
              <a:t>What it is</a:t>
            </a:r>
            <a:br>
              <a:rPr lang="en-US" sz="2000" dirty="0"/>
            </a:br>
            <a:r>
              <a:rPr lang="en-US" sz="2000" dirty="0"/>
              <a:t>Who needs it</a:t>
            </a:r>
            <a:br>
              <a:rPr lang="en-US" sz="2000" dirty="0"/>
            </a:br>
            <a:r>
              <a:rPr lang="en-US" sz="2000" dirty="0"/>
              <a:t>How to get it</a:t>
            </a:r>
            <a:br>
              <a:rPr lang="en-US" sz="2000" dirty="0"/>
            </a:br>
            <a:r>
              <a:rPr lang="en-US" sz="2000" dirty="0"/>
              <a:t>Licensing</a:t>
            </a:r>
            <a:br>
              <a:rPr lang="en-US" sz="2000" dirty="0"/>
            </a:br>
            <a:r>
              <a:rPr lang="en-US" sz="2000" dirty="0"/>
              <a:t>Documentation</a:t>
            </a:r>
          </a:p>
        </p:txBody>
      </p:sp>
    </p:spTree>
    <p:extLst>
      <p:ext uri="{BB962C8B-B14F-4D97-AF65-F5344CB8AC3E}">
        <p14:creationId xmlns:p14="http://schemas.microsoft.com/office/powerpoint/2010/main" val="3282763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4B4510A-CD6F-46D5-34D4-B39315643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EPICs link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7B603C5-C8DF-645D-3DDF-3851F6276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7470648" cy="3282696"/>
          </a:xfrm>
        </p:spPr>
        <p:txBody>
          <a:bodyPr/>
          <a:lstStyle/>
          <a:p>
            <a:r>
              <a:rPr lang="en-US" b="1" dirty="0"/>
              <a:t>Allows your smart machines to talk to EPICS</a:t>
            </a:r>
          </a:p>
          <a:p>
            <a:r>
              <a:rPr lang="en-US" b="1" dirty="0"/>
              <a:t>Using a machine’s supervisory system…</a:t>
            </a:r>
          </a:p>
          <a:p>
            <a:pPr lvl="1"/>
            <a:r>
              <a:rPr lang="en-US" sz="2400" b="1" dirty="0"/>
              <a:t>Production schedule data can be read by the machine from EPICS</a:t>
            </a:r>
          </a:p>
          <a:p>
            <a:pPr lvl="1"/>
            <a:r>
              <a:rPr lang="en-US" sz="2400" b="1" dirty="0"/>
              <a:t>Production data collected by the machine can be sent directly to EPICS</a:t>
            </a:r>
          </a:p>
          <a:p>
            <a:endParaRPr lang="en-US" b="1" dirty="0"/>
          </a:p>
        </p:txBody>
      </p:sp>
      <p:pic>
        <p:nvPicPr>
          <p:cNvPr id="3" name="Picture 2" descr="A white chain with black background">
            <a:extLst>
              <a:ext uri="{FF2B5EF4-FFF2-40B4-BE49-F238E27FC236}">
                <a16:creationId xmlns:a16="http://schemas.microsoft.com/office/drawing/2014/main" id="{6DE8B7FD-A119-F77E-49C2-636DA6F104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950628" y="2111051"/>
            <a:ext cx="2928776" cy="263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456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063838-3174-CBB8-E05A-9ADB799D76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A5E0666-439A-52BF-A8BC-B5FD93387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link </a:t>
            </a:r>
            <a:r>
              <a:rPr lang="en-US" dirty="0" err="1"/>
              <a:t>api</a:t>
            </a:r>
            <a:r>
              <a:rPr lang="en-US" dirty="0"/>
              <a:t> </a:t>
            </a:r>
            <a:br>
              <a:rPr lang="en-US" dirty="0"/>
            </a:br>
            <a:r>
              <a:rPr lang="en-US" sz="2800" cap="none" dirty="0"/>
              <a:t>Application Programming Interface</a:t>
            </a:r>
            <a:endParaRPr lang="en-US" cap="non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430A68F-3EB9-9B1D-0A8C-0A4BE2B56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7"/>
            <a:ext cx="7470648" cy="3608403"/>
          </a:xfrm>
        </p:spPr>
        <p:txBody>
          <a:bodyPr/>
          <a:lstStyle/>
          <a:p>
            <a:r>
              <a:rPr lang="en-US" b="1" dirty="0"/>
              <a:t>A set of standard EPICS commands and procedures that a programmer can use to connect a machine’s supervisory system to EPICS</a:t>
            </a:r>
          </a:p>
          <a:p>
            <a:r>
              <a:rPr lang="en-US" b="1" dirty="0"/>
              <a:t>Foy Inc will work with your on-site programmer or OEM to help them connect your machines through EPICS API</a:t>
            </a:r>
          </a:p>
        </p:txBody>
      </p:sp>
      <p:pic>
        <p:nvPicPr>
          <p:cNvPr id="2" name="Picture 1" descr="A white chain with black background">
            <a:extLst>
              <a:ext uri="{FF2B5EF4-FFF2-40B4-BE49-F238E27FC236}">
                <a16:creationId xmlns:a16="http://schemas.microsoft.com/office/drawing/2014/main" id="{6EF8B77B-5690-7810-4A03-7CA2171F34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950628" y="2111051"/>
            <a:ext cx="2928776" cy="263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25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0A4905-064B-1475-12DB-5ECA9147E3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0F7A5DE-DA1F-0B4A-E60E-34CF65777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EPICS link?</a:t>
            </a:r>
            <a:endParaRPr lang="en-US" cap="non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166CA51-A440-8829-8335-045EBE1B96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7973568" cy="3721608"/>
          </a:xfrm>
        </p:spPr>
        <p:txBody>
          <a:bodyPr/>
          <a:lstStyle/>
          <a:p>
            <a:r>
              <a:rPr lang="en-US" b="1" dirty="0"/>
              <a:t>Removes a layer of complexity in the production process</a:t>
            </a:r>
          </a:p>
          <a:p>
            <a:r>
              <a:rPr lang="en-US" b="1" dirty="0"/>
              <a:t>More accurately gets production data from your supervisory system, rather than from a person with a keyboard</a:t>
            </a:r>
          </a:p>
          <a:p>
            <a:r>
              <a:rPr lang="en-US" b="1" dirty="0"/>
              <a:t>Can be automatic, getting and posting data without intervention from a user</a:t>
            </a:r>
          </a:p>
        </p:txBody>
      </p:sp>
      <p:pic>
        <p:nvPicPr>
          <p:cNvPr id="2" name="Picture 1" descr="A white chain with black background">
            <a:extLst>
              <a:ext uri="{FF2B5EF4-FFF2-40B4-BE49-F238E27FC236}">
                <a16:creationId xmlns:a16="http://schemas.microsoft.com/office/drawing/2014/main" id="{E9540F5A-1ABC-1830-86E6-DD5C1CB103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950628" y="2111051"/>
            <a:ext cx="2928776" cy="263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08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80A5A-4D42-8717-E98E-2D4189DE6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EPICs link?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28FB97-A583-9B68-2A9F-630DC0B623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8979409" cy="3282696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2400" b="1" dirty="0"/>
              <a:t>Requires no knowledge of SQL programming or security</a:t>
            </a:r>
          </a:p>
          <a:p>
            <a:r>
              <a:rPr lang="en-US" sz="2400" b="1" dirty="0"/>
              <a:t>Is guaranteed to be backward and forward-compatible with all future EPICS versions and updates</a:t>
            </a:r>
          </a:p>
          <a:p>
            <a:endParaRPr lang="en-US" dirty="0"/>
          </a:p>
        </p:txBody>
      </p:sp>
      <p:pic>
        <p:nvPicPr>
          <p:cNvPr id="4" name="Picture 3" descr="A white chain with black background">
            <a:extLst>
              <a:ext uri="{FF2B5EF4-FFF2-40B4-BE49-F238E27FC236}">
                <a16:creationId xmlns:a16="http://schemas.microsoft.com/office/drawing/2014/main" id="{4A666262-9A75-18BD-FB63-A8142FF7C2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950628" y="2111051"/>
            <a:ext cx="2928776" cy="263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87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064A13-4AFC-B78E-B661-2A0574E97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B1CDCB1-BCC5-FA3C-8E86-7C6831690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Does it replace a human?</a:t>
            </a:r>
            <a:endParaRPr lang="en-US" cap="non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3A751F1-3167-2306-5CED-91023D05D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7973568" cy="3721608"/>
          </a:xfrm>
        </p:spPr>
        <p:txBody>
          <a:bodyPr/>
          <a:lstStyle/>
          <a:p>
            <a:r>
              <a:rPr lang="en-US" b="1" dirty="0"/>
              <a:t>No</a:t>
            </a:r>
          </a:p>
          <a:p>
            <a:r>
              <a:rPr lang="en-US" b="1" dirty="0"/>
              <a:t>It relieves the human of the responsibility of doing data entry with each posting</a:t>
            </a:r>
          </a:p>
          <a:p>
            <a:r>
              <a:rPr lang="en-US" b="1" dirty="0"/>
              <a:t>It frees people up to focus more on their task at hand</a:t>
            </a:r>
          </a:p>
        </p:txBody>
      </p:sp>
      <p:pic>
        <p:nvPicPr>
          <p:cNvPr id="2" name="Picture 1" descr="A white chain with black background">
            <a:extLst>
              <a:ext uri="{FF2B5EF4-FFF2-40B4-BE49-F238E27FC236}">
                <a16:creationId xmlns:a16="http://schemas.microsoft.com/office/drawing/2014/main" id="{6D59B08D-3D9A-CB17-110F-56C356ECB0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950628" y="2111051"/>
            <a:ext cx="2928776" cy="263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92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2F20B3-71AC-22B3-0EE1-13F4857F0D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6FD55EE-95EC-A9E5-4E79-C67659D61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needs epics link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77928B8-69F2-2472-4BE1-7008AFC856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Anyone with machines with computerized systems that record data</a:t>
            </a:r>
          </a:p>
          <a:p>
            <a:r>
              <a:rPr lang="en-US" b="1" dirty="0"/>
              <a:t>Extrusion, automated stackers, rack handling systems, inventory control systems, automated packing equipment, etc.</a:t>
            </a:r>
          </a:p>
        </p:txBody>
      </p:sp>
      <p:pic>
        <p:nvPicPr>
          <p:cNvPr id="2" name="Picture 1" descr="A white chain with black background">
            <a:extLst>
              <a:ext uri="{FF2B5EF4-FFF2-40B4-BE49-F238E27FC236}">
                <a16:creationId xmlns:a16="http://schemas.microsoft.com/office/drawing/2014/main" id="{1F2EC0DF-AD3B-2B52-F793-C038CB3F2A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950628" y="2111051"/>
            <a:ext cx="2928776" cy="263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65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A70035-B79D-566B-818B-EF385C3C86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4B76861-4D46-E866-9AF6-F2114056E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get epics link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37FDD67-12EE-D77A-DA1A-2C13487EFA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7571713" cy="3553470"/>
          </a:xfrm>
        </p:spPr>
        <p:txBody>
          <a:bodyPr/>
          <a:lstStyle/>
          <a:p>
            <a:r>
              <a:rPr lang="en-US" b="1" dirty="0"/>
              <a:t>Contact Foy Inc</a:t>
            </a:r>
          </a:p>
          <a:p>
            <a:r>
              <a:rPr lang="en-US" b="1" dirty="0"/>
              <a:t>You will need an EPICS Link license for each machine </a:t>
            </a:r>
          </a:p>
          <a:p>
            <a:pPr lvl="1"/>
            <a:r>
              <a:rPr lang="en-US" b="1" dirty="0"/>
              <a:t>Same cost as a standard EPICS User license</a:t>
            </a:r>
          </a:p>
          <a:p>
            <a:r>
              <a:rPr lang="en-US" b="1" dirty="0"/>
              <a:t>You will work with your programmer or OEM to develop an interface for your machines</a:t>
            </a:r>
          </a:p>
          <a:p>
            <a:pPr lvl="1"/>
            <a:r>
              <a:rPr lang="en-US" b="1" dirty="0"/>
              <a:t>Some OEMs, such as </a:t>
            </a:r>
            <a:r>
              <a:rPr lang="en-US" b="1" dirty="0" err="1"/>
              <a:t>Granco</a:t>
            </a:r>
            <a:r>
              <a:rPr lang="en-US" b="1" dirty="0"/>
              <a:t> Clark, have off-the-shelf solutions</a:t>
            </a:r>
          </a:p>
        </p:txBody>
      </p:sp>
      <p:pic>
        <p:nvPicPr>
          <p:cNvPr id="2" name="Picture 1" descr="A white chain with black background">
            <a:extLst>
              <a:ext uri="{FF2B5EF4-FFF2-40B4-BE49-F238E27FC236}">
                <a16:creationId xmlns:a16="http://schemas.microsoft.com/office/drawing/2014/main" id="{C3E533CC-60EE-DDD5-CB17-B92D8BEA6E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950628" y="2111051"/>
            <a:ext cx="2928776" cy="263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560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404AA-CEDE-C6AD-510F-5961449ACF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 for </a:t>
            </a:r>
            <a:br>
              <a:rPr lang="en-US" dirty="0"/>
            </a:br>
            <a:r>
              <a:rPr lang="en-US" dirty="0"/>
              <a:t>production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00577E-CC14-153F-B3A7-77995E7EF6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178161"/>
      </p:ext>
    </p:extLst>
  </p:cSld>
  <p:clrMapOvr>
    <a:masterClrMapping/>
  </p:clrMapOvr>
  <p:transition spd="slow">
    <p:push dir="u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898870-8C36-5DD2-288B-F9361E191F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2EDD152-1BAB-6CD7-8F66-ECB2BE7FC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link documentation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ED10022-13FD-8554-C7DE-82ADEA5A8C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7836408" cy="3986784"/>
          </a:xfrm>
        </p:spPr>
        <p:txBody>
          <a:bodyPr/>
          <a:lstStyle/>
          <a:p>
            <a:r>
              <a:rPr lang="en-US" b="1" dirty="0"/>
              <a:t>See the documentation on the </a:t>
            </a:r>
            <a:r>
              <a:rPr lang="en-US" b="1" dirty="0">
                <a:hlinkClick r:id="rId2"/>
              </a:rPr>
              <a:t>Help Desk</a:t>
            </a:r>
            <a:endParaRPr lang="en-US" b="1" dirty="0"/>
          </a:p>
          <a:p>
            <a:r>
              <a:rPr lang="en-US" b="1" dirty="0"/>
              <a:t>36 articles describing every detail </a:t>
            </a:r>
          </a:p>
        </p:txBody>
      </p:sp>
      <p:pic>
        <p:nvPicPr>
          <p:cNvPr id="2" name="Picture 1" descr="A white chain with black background">
            <a:extLst>
              <a:ext uri="{FF2B5EF4-FFF2-40B4-BE49-F238E27FC236}">
                <a16:creationId xmlns:a16="http://schemas.microsoft.com/office/drawing/2014/main" id="{3B92F5EE-EC8A-7F04-891E-3C165C0B5B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950628" y="2111051"/>
            <a:ext cx="2928776" cy="263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987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F2CD9F6-FE75-BD32-E4C1-ACE645E8B1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FFFFFF"/>
                </a:solidFill>
                <a:effectLst/>
                <a:latin typeface="Tw Cen MT" panose="020B0602020104020603" pitchFamily="34" charset="0"/>
              </a:rPr>
              <a:t>Production, </a:t>
            </a:r>
            <a:br>
              <a:rPr lang="en-US" sz="4000" b="1" dirty="0">
                <a:solidFill>
                  <a:srgbClr val="FFFFFF"/>
                </a:solidFill>
                <a:effectLst/>
                <a:latin typeface="Tw Cen MT" panose="020B0602020104020603" pitchFamily="34" charset="0"/>
              </a:rPr>
            </a:br>
            <a:r>
              <a:rPr lang="en-US" sz="4000" b="1" dirty="0">
                <a:solidFill>
                  <a:srgbClr val="FFFFFF"/>
                </a:solidFill>
                <a:effectLst/>
                <a:latin typeface="Tw Cen MT" panose="020B0602020104020603" pitchFamily="34" charset="0"/>
              </a:rPr>
              <a:t>packing, shipping </a:t>
            </a:r>
            <a:br>
              <a:rPr lang="en-US" sz="4000" b="1" dirty="0">
                <a:solidFill>
                  <a:srgbClr val="FFFFFF"/>
                </a:solidFill>
                <a:effectLst/>
                <a:latin typeface="Tw Cen MT" panose="020B0602020104020603" pitchFamily="34" charset="0"/>
              </a:rPr>
            </a:br>
            <a:r>
              <a:rPr lang="en-US" sz="4000" b="1" dirty="0">
                <a:solidFill>
                  <a:srgbClr val="FFFFFF"/>
                </a:solidFill>
                <a:effectLst/>
                <a:latin typeface="Tw Cen MT" panose="020B0602020104020603" pitchFamily="34" charset="0"/>
              </a:rPr>
              <a:t>features</a:t>
            </a:r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F068BE10-7DCE-41A4-51C1-4F2FDE1EBB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Some old and some new</a:t>
            </a:r>
          </a:p>
          <a:p>
            <a:r>
              <a:rPr lang="en-US" b="1" dirty="0"/>
              <a:t>All useful</a:t>
            </a:r>
          </a:p>
        </p:txBody>
      </p:sp>
    </p:spTree>
    <p:extLst>
      <p:ext uri="{BB962C8B-B14F-4D97-AF65-F5344CB8AC3E}">
        <p14:creationId xmlns:p14="http://schemas.microsoft.com/office/powerpoint/2010/main" val="585467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5740E-82EC-A8B7-A73D-C5CCACB98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2824" y="1856232"/>
            <a:ext cx="4718304" cy="1069848"/>
          </a:xfrm>
        </p:spPr>
        <p:txBody>
          <a:bodyPr anchor="b">
            <a:normAutofit/>
          </a:bodyPr>
          <a:lstStyle/>
          <a:p>
            <a:r>
              <a:rPr lang="en-US" dirty="0"/>
              <a:t>production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C7EE6B7D-3118-7864-BA1F-0729938A6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1968" y="3374136"/>
            <a:ext cx="4709160" cy="2395728"/>
          </a:xfrm>
        </p:spPr>
        <p:txBody>
          <a:bodyPr>
            <a:normAutofit/>
          </a:bodyPr>
          <a:lstStyle/>
          <a:p>
            <a:r>
              <a:rPr lang="en-US" dirty="0"/>
              <a:t>Rack Location and </a:t>
            </a:r>
            <a:br>
              <a:rPr lang="en-US" dirty="0"/>
            </a:br>
            <a:r>
              <a:rPr lang="en-US" dirty="0"/>
              <a:t>Department Groups</a:t>
            </a:r>
          </a:p>
        </p:txBody>
      </p:sp>
    </p:spTree>
    <p:extLst>
      <p:ext uri="{BB962C8B-B14F-4D97-AF65-F5344CB8AC3E}">
        <p14:creationId xmlns:p14="http://schemas.microsoft.com/office/powerpoint/2010/main" val="1343512322"/>
      </p:ext>
    </p:extLst>
  </p:cSld>
  <p:clrMapOvr>
    <a:masterClrMapping/>
  </p:clrMapOvr>
  <p:transition spd="slow">
    <p:wip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5137D-3856-8F36-ECD8-4F9C374601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Rack location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B35D8D-E1D6-EBCE-0B7F-FEE51AA7A8B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Be as specific as you need to be</a:t>
            </a:r>
          </a:p>
        </p:txBody>
      </p:sp>
    </p:spTree>
    <p:extLst>
      <p:ext uri="{BB962C8B-B14F-4D97-AF65-F5344CB8AC3E}">
        <p14:creationId xmlns:p14="http://schemas.microsoft.com/office/powerpoint/2010/main" val="781393795"/>
      </p:ext>
    </p:extLst>
  </p:cSld>
  <p:clrMapOvr>
    <a:masterClrMapping/>
  </p:clrMapOvr>
  <p:transition spd="slow">
    <p:push dir="u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A39075B-CA36-BCD4-E079-0B5C48F38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Rack location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B0B5109-2CC1-2BA8-C42F-AA8FE5A310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7202455" cy="3282696"/>
          </a:xfrm>
        </p:spPr>
        <p:txBody>
          <a:bodyPr/>
          <a:lstStyle/>
          <a:p>
            <a:r>
              <a:rPr lang="en-US" b="1" dirty="0"/>
              <a:t>EPICS automatically records Prev Dept and </a:t>
            </a:r>
            <a:br>
              <a:rPr lang="en-US" b="1" dirty="0"/>
            </a:br>
            <a:r>
              <a:rPr lang="en-US" b="1" dirty="0"/>
              <a:t>Next Dept for all racks used in production</a:t>
            </a:r>
          </a:p>
          <a:p>
            <a:r>
              <a:rPr lang="en-US" b="1" dirty="0"/>
              <a:t>If you need to be more specific, use Rack Location</a:t>
            </a:r>
          </a:p>
          <a:p>
            <a:r>
              <a:rPr lang="en-US" b="1" dirty="0"/>
              <a:t>Be as specific as you need to be</a:t>
            </a:r>
          </a:p>
          <a:p>
            <a:endParaRPr lang="en-US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C87E66-3CF6-D8C1-E364-0C116E334F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324" y="4717923"/>
            <a:ext cx="9798559" cy="182152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E341552-9683-C6B3-7C5B-122598005622}"/>
              </a:ext>
            </a:extLst>
          </p:cNvPr>
          <p:cNvSpPr/>
          <p:nvPr/>
        </p:nvSpPr>
        <p:spPr>
          <a:xfrm>
            <a:off x="7429500" y="5416295"/>
            <a:ext cx="2457450" cy="1222629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71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26CF3B-E9BE-80B5-B504-1F4E332BE5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922EA42-296D-C60F-179E-85F5175D0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Rack location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06D8AB5-088E-7E59-3B6F-B481691728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5001242" cy="3282696"/>
          </a:xfrm>
        </p:spPr>
        <p:txBody>
          <a:bodyPr/>
          <a:lstStyle/>
          <a:p>
            <a:r>
              <a:rPr lang="en-US" b="1" dirty="0"/>
              <a:t>Create Location Codes on the Lookup Tables screen</a:t>
            </a:r>
          </a:p>
          <a:p>
            <a:r>
              <a:rPr lang="en-US" b="1" dirty="0"/>
              <a:t>“Location” lookup table</a:t>
            </a:r>
            <a:br>
              <a:rPr lang="en-US" b="1" dirty="0"/>
            </a:br>
            <a:r>
              <a:rPr lang="en-US" b="1" dirty="0"/>
              <a:t>(don’t confuse with </a:t>
            </a:r>
            <a:r>
              <a:rPr lang="en-US" b="1" dirty="0" err="1"/>
              <a:t>InvenLocation</a:t>
            </a:r>
            <a:r>
              <a:rPr lang="en-US" b="1" dirty="0"/>
              <a:t> used for Physical Inventory)</a:t>
            </a:r>
          </a:p>
          <a:p>
            <a:endParaRPr lang="en-US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A8A1DBD-D5E4-4BF9-D21A-219AA7483D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411990" y="707517"/>
            <a:ext cx="5415051" cy="544296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49EE642-B327-864B-2010-B7E85497ABE0}"/>
              </a:ext>
            </a:extLst>
          </p:cNvPr>
          <p:cNvSpPr/>
          <p:nvPr/>
        </p:nvSpPr>
        <p:spPr>
          <a:xfrm>
            <a:off x="6537434" y="977463"/>
            <a:ext cx="3457904" cy="609600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A2C70F-4AEF-DFD7-D675-9801C25E34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C73B533-6228-CFB0-890C-02C95D409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Posting production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735755E-9A3D-757D-C0C4-24F15C6E9F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3659776" cy="3282696"/>
          </a:xfrm>
        </p:spPr>
        <p:txBody>
          <a:bodyPr/>
          <a:lstStyle/>
          <a:p>
            <a:r>
              <a:rPr lang="en-US" b="1" dirty="0"/>
              <a:t>See the Location of the Rack In</a:t>
            </a:r>
          </a:p>
          <a:p>
            <a:r>
              <a:rPr lang="en-US" b="1" dirty="0"/>
              <a:t>Set the Location of the Rack Out</a:t>
            </a:r>
          </a:p>
          <a:p>
            <a:endParaRPr lang="en-US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A08E45-EEB6-38D6-FB1D-1B890E392E0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195968" y="1995948"/>
            <a:ext cx="6781560" cy="438078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49EE642-B327-864B-2010-B7E85497ABE0}"/>
              </a:ext>
            </a:extLst>
          </p:cNvPr>
          <p:cNvSpPr/>
          <p:nvPr/>
        </p:nvSpPr>
        <p:spPr>
          <a:xfrm>
            <a:off x="5665076" y="4170577"/>
            <a:ext cx="2354317" cy="390913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10A23E9-331C-7265-E6D3-8B5F7E961CA9}"/>
              </a:ext>
            </a:extLst>
          </p:cNvPr>
          <p:cNvSpPr/>
          <p:nvPr/>
        </p:nvSpPr>
        <p:spPr>
          <a:xfrm>
            <a:off x="8301491" y="4186342"/>
            <a:ext cx="2354317" cy="390913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317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8" grpId="0" animBg="1"/>
      <p:bldP spid="10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A9223C-6C2C-875D-6EA8-70D4B490C6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A309D4-0CAE-27EE-4E96-049621B7E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Maintain racks screen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5E10EAB-9F14-3E06-CDA7-C9DFA8AEF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3659776" cy="3282696"/>
          </a:xfrm>
        </p:spPr>
        <p:txBody>
          <a:bodyPr/>
          <a:lstStyle/>
          <a:p>
            <a:r>
              <a:rPr lang="en-US" b="1" dirty="0"/>
              <a:t>See the Location</a:t>
            </a:r>
          </a:p>
          <a:p>
            <a:r>
              <a:rPr lang="en-US" b="1" dirty="0"/>
              <a:t>Edit as needed</a:t>
            </a:r>
          </a:p>
          <a:p>
            <a:endParaRPr lang="en-US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C3A195-FA45-4775-AD1F-E2885FD791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7921" b="24767"/>
          <a:stretch/>
        </p:blipFill>
        <p:spPr>
          <a:xfrm>
            <a:off x="4407906" y="1901953"/>
            <a:ext cx="7784094" cy="495604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49EE642-B327-864B-2010-B7E85497ABE0}"/>
              </a:ext>
            </a:extLst>
          </p:cNvPr>
          <p:cNvSpPr/>
          <p:nvPr/>
        </p:nvSpPr>
        <p:spPr>
          <a:xfrm>
            <a:off x="4787935" y="4126832"/>
            <a:ext cx="2876181" cy="517357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21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76ED6-5810-2B4E-ECF7-34E6CE1ED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2" y="832104"/>
            <a:ext cx="10098760" cy="1069848"/>
          </a:xfrm>
        </p:spPr>
        <p:txBody>
          <a:bodyPr/>
          <a:lstStyle/>
          <a:p>
            <a:r>
              <a:rPr lang="en-US" dirty="0"/>
              <a:t>Set location with a scanner using epics mobile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81040D-9156-2662-C101-1A1A373DC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7"/>
            <a:ext cx="6125849" cy="4317262"/>
          </a:xfrm>
        </p:spPr>
        <p:txBody>
          <a:bodyPr/>
          <a:lstStyle/>
          <a:p>
            <a:r>
              <a:rPr lang="en-US" b="1" dirty="0"/>
              <a:t>Scan all racks in a selected Location </a:t>
            </a:r>
          </a:p>
          <a:p>
            <a:r>
              <a:rPr lang="en-US" b="1" dirty="0"/>
              <a:t>The Location for the Rack is updated in real-time as you scan</a:t>
            </a:r>
          </a:p>
          <a:p>
            <a:r>
              <a:rPr lang="en-US" b="1" dirty="0"/>
              <a:t>EPICS Mobile works with “smart” scanners running Android OS</a:t>
            </a:r>
          </a:p>
          <a:p>
            <a:r>
              <a:rPr lang="en-US" b="1" dirty="0"/>
              <a:t>Each mobile connection logs in to EPICS from the scanner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D17607-5DE9-B47C-A442-38E13AA3D9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6438" y="1901952"/>
            <a:ext cx="3464962" cy="482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52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1C35A0-A90E-4290-AB0F-F5DAC6F8D1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2AE8D-8A5F-753D-FF1C-E74C83AF1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2" y="832104"/>
            <a:ext cx="10098760" cy="1069848"/>
          </a:xfrm>
        </p:spPr>
        <p:txBody>
          <a:bodyPr/>
          <a:lstStyle/>
          <a:p>
            <a:r>
              <a:rPr lang="en-US" dirty="0"/>
              <a:t>Set location with a scanner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A6178-9FF5-9355-BE12-1631A89BF0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6200246" cy="3282696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Example…</a:t>
            </a:r>
          </a:p>
          <a:p>
            <a:pPr marL="795528" lvl="1" indent="-457200">
              <a:buFont typeface="+mj-lt"/>
              <a:buAutoNum type="arabicPeriod"/>
            </a:pPr>
            <a:r>
              <a:rPr lang="en-US" sz="2400" b="1" dirty="0"/>
              <a:t>Scan a barcode sign mounted somewhere (perhaps a wall or post)</a:t>
            </a:r>
            <a:br>
              <a:rPr lang="en-US" sz="2400" b="1" dirty="0"/>
            </a:br>
            <a:r>
              <a:rPr lang="en-US" sz="2400" b="1" dirty="0"/>
              <a:t>near the Location</a:t>
            </a:r>
          </a:p>
          <a:p>
            <a:pPr marL="795528" lvl="1" indent="-457200">
              <a:buFont typeface="+mj-lt"/>
              <a:buAutoNum type="arabicPeriod"/>
            </a:pPr>
            <a:r>
              <a:rPr lang="en-US" sz="2400" b="1" dirty="0"/>
              <a:t>Scan all racks in the location</a:t>
            </a:r>
          </a:p>
          <a:p>
            <a:pPr marL="338328" lvl="1" indent="0">
              <a:buNone/>
            </a:pPr>
            <a:br>
              <a:rPr lang="en-US" sz="2400" b="1" dirty="0"/>
            </a:br>
            <a:r>
              <a:rPr lang="en-US" sz="2400" b="1" dirty="0"/>
              <a:t>All racks are now updated with that Location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9116C7-6214-E814-F36E-519C75E5FF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6438" y="1901952"/>
            <a:ext cx="3464962" cy="482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584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E910B17-60F0-2A0C-D0B8-290D439F3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7543800" cy="3282696"/>
          </a:xfrm>
        </p:spPr>
        <p:txBody>
          <a:bodyPr/>
          <a:lstStyle/>
          <a:p>
            <a:r>
              <a:rPr lang="en-US" b="1" dirty="0"/>
              <a:t>For Cutback department, the Change Log now records changes to lineals for… </a:t>
            </a:r>
          </a:p>
          <a:p>
            <a:pPr lvl="1"/>
            <a:r>
              <a:rPr lang="en-US" sz="2400" b="1" dirty="0"/>
              <a:t>Pieces</a:t>
            </a:r>
          </a:p>
          <a:p>
            <a:pPr lvl="1"/>
            <a:r>
              <a:rPr lang="en-US" sz="2400" b="1" dirty="0"/>
              <a:t>Weight</a:t>
            </a:r>
          </a:p>
          <a:p>
            <a:pPr lvl="1"/>
            <a:r>
              <a:rPr lang="en-US" sz="2400" b="1" dirty="0"/>
              <a:t>Length</a:t>
            </a:r>
          </a:p>
          <a:p>
            <a:pPr lvl="1"/>
            <a:r>
              <a:rPr lang="en-US" sz="2400" b="1" dirty="0"/>
              <a:t>Recovery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130FCCF2-64B8-40B0-49BB-EAE69C4F2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699" y="831850"/>
            <a:ext cx="10028283" cy="1069975"/>
          </a:xfrm>
        </p:spPr>
        <p:txBody>
          <a:bodyPr/>
          <a:lstStyle/>
          <a:p>
            <a:r>
              <a:rPr lang="en-US" dirty="0"/>
              <a:t>#1a</a:t>
            </a:r>
            <a:br>
              <a:rPr lang="en-US" dirty="0"/>
            </a:br>
            <a:r>
              <a:rPr lang="en-US" dirty="0"/>
              <a:t>change log data for lineals</a:t>
            </a:r>
          </a:p>
        </p:txBody>
      </p:sp>
    </p:spTree>
    <p:extLst>
      <p:ext uri="{BB962C8B-B14F-4D97-AF65-F5344CB8AC3E}">
        <p14:creationId xmlns:p14="http://schemas.microsoft.com/office/powerpoint/2010/main" val="139904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58DE6F9-C3ED-742F-09CE-02B55A31C1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Department groups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D7934D1-FE3C-4B89-FC30-F045960F26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253300"/>
      </p:ext>
    </p:extLst>
  </p:cSld>
  <p:clrMapOvr>
    <a:masterClrMapping/>
  </p:clrMapOvr>
  <p:transition spd="slow">
    <p:push dir="u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14C8E7-960F-8479-385C-72549CF7B2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24ADEFD-691E-3AC2-0BF2-C88EAF666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Department groups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DDA926E-86EA-15B1-5FA9-E0CF40E25F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7506208" cy="3692652"/>
          </a:xfrm>
        </p:spPr>
        <p:txBody>
          <a:bodyPr/>
          <a:lstStyle/>
          <a:p>
            <a:r>
              <a:rPr lang="en-US" b="1" dirty="0"/>
              <a:t>Eliminate un-needed information in dropdown lists for </a:t>
            </a:r>
          </a:p>
          <a:p>
            <a:pPr lvl="1"/>
            <a:r>
              <a:rPr lang="en-US" b="1" dirty="0"/>
              <a:t>Downtime Codes</a:t>
            </a:r>
          </a:p>
          <a:p>
            <a:pPr lvl="1"/>
            <a:r>
              <a:rPr lang="en-US" b="1" dirty="0"/>
              <a:t>Scrap Codes</a:t>
            </a:r>
          </a:p>
          <a:p>
            <a:pPr lvl="1"/>
            <a:r>
              <a:rPr lang="en-US" b="1" dirty="0"/>
              <a:t>Rework Codes</a:t>
            </a:r>
          </a:p>
          <a:p>
            <a:pPr lvl="1"/>
            <a:r>
              <a:rPr lang="en-US" b="1" dirty="0"/>
              <a:t>Supervisor and Operator </a:t>
            </a:r>
          </a:p>
          <a:p>
            <a:pPr lvl="1"/>
            <a:r>
              <a:rPr lang="en-US" b="1" dirty="0"/>
              <a:t>Packer 1 and Packer 2</a:t>
            </a:r>
          </a:p>
          <a:p>
            <a:r>
              <a:rPr lang="en-US" b="1" dirty="0"/>
              <a:t>Lists of data are easier to read when they show only </a:t>
            </a:r>
            <a:br>
              <a:rPr lang="en-US" b="1" dirty="0"/>
            </a:br>
            <a:r>
              <a:rPr lang="en-US" b="1" dirty="0"/>
              <a:t>what is needed</a:t>
            </a:r>
          </a:p>
        </p:txBody>
      </p:sp>
    </p:spTree>
    <p:extLst>
      <p:ext uri="{BB962C8B-B14F-4D97-AF65-F5344CB8AC3E}">
        <p14:creationId xmlns:p14="http://schemas.microsoft.com/office/powerpoint/2010/main" val="2009921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8509E-1B51-4AB5-5441-69F7FF66E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Scrap codes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06C914-D96C-814C-FEDB-B67CAA3E9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7303009" cy="3282696"/>
          </a:xfrm>
        </p:spPr>
        <p:txBody>
          <a:bodyPr/>
          <a:lstStyle/>
          <a:p>
            <a:r>
              <a:rPr lang="en-US" b="1" dirty="0"/>
              <a:t>Open “Scrap Codes” lookup table</a:t>
            </a:r>
          </a:p>
          <a:p>
            <a:r>
              <a:rPr lang="en-US" b="1" dirty="0"/>
              <a:t>At the bottom, click the Department Groups button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A81686-6828-4274-BE2C-A10CF80010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5570" y="4425436"/>
            <a:ext cx="4520068" cy="6822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FF3954A-E996-5ED4-1974-0A8F38EF75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7241" y="4568036"/>
            <a:ext cx="1019449" cy="1104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996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D9B56-0538-39D7-BAE3-F12AAC76F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group and </a:t>
            </a:r>
            <a:br>
              <a:rPr lang="en-US" dirty="0"/>
            </a:br>
            <a:r>
              <a:rPr lang="en-US" dirty="0"/>
              <a:t>add departments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AEC441-67D4-3B7B-8D16-CBD9D2EB4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98BF3D-4430-A316-2D6C-D62F4943CDE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832056" y="2029128"/>
            <a:ext cx="8527887" cy="6213175"/>
          </a:xfrm>
          <a:prstGeom prst="rect">
            <a:avLst/>
          </a:prstGeom>
        </p:spPr>
      </p:pic>
      <p:sp>
        <p:nvSpPr>
          <p:cNvPr id="4" name="Arrow: Left 3">
            <a:extLst>
              <a:ext uri="{FF2B5EF4-FFF2-40B4-BE49-F238E27FC236}">
                <a16:creationId xmlns:a16="http://schemas.microsoft.com/office/drawing/2014/main" id="{07112F27-7B40-0E51-C5F3-9F4B629210B5}"/>
              </a:ext>
            </a:extLst>
          </p:cNvPr>
          <p:cNvSpPr/>
          <p:nvPr/>
        </p:nvSpPr>
        <p:spPr>
          <a:xfrm>
            <a:off x="4525818" y="3012095"/>
            <a:ext cx="1570182" cy="526472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7D7FDD7D-402B-5A63-75CF-BE3E869E7AD8}"/>
              </a:ext>
            </a:extLst>
          </p:cNvPr>
          <p:cNvSpPr/>
          <p:nvPr/>
        </p:nvSpPr>
        <p:spPr>
          <a:xfrm>
            <a:off x="9370291" y="5232308"/>
            <a:ext cx="1570182" cy="526472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406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07017-36E4-939B-3A18-B0AE4A06A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Apply the group to the scrap codes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D5FF27-BE50-E8AF-9523-6EBFA3A95C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67C08D-9773-6608-B7C3-A5DE9D611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8914" y="1901952"/>
            <a:ext cx="6414171" cy="476554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B18B3AB-9BE6-8AEA-0F05-C078B35A8C60}"/>
              </a:ext>
            </a:extLst>
          </p:cNvPr>
          <p:cNvSpPr/>
          <p:nvPr/>
        </p:nvSpPr>
        <p:spPr>
          <a:xfrm>
            <a:off x="4238624" y="4511801"/>
            <a:ext cx="3719703" cy="1631823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213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7EB2D-7B5F-D3FF-1199-17DBCE614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paint dept will see…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48A0B-6740-FC35-5F6E-AEFE37ADB9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7478499" cy="3813048"/>
          </a:xfrm>
        </p:spPr>
        <p:txBody>
          <a:bodyPr/>
          <a:lstStyle/>
          <a:p>
            <a:r>
              <a:rPr lang="en-US" b="1" dirty="0"/>
              <a:t>All scrap codes assigned to FINISHING</a:t>
            </a:r>
          </a:p>
          <a:p>
            <a:pPr lvl="1"/>
            <a:r>
              <a:rPr lang="en-US" b="1" i="1" dirty="0"/>
              <a:t>Other departments will not see these codes</a:t>
            </a:r>
          </a:p>
          <a:p>
            <a:r>
              <a:rPr lang="en-US" b="1" dirty="0"/>
              <a:t>All unassigned scrap codes</a:t>
            </a:r>
          </a:p>
          <a:p>
            <a:r>
              <a:rPr lang="en-US" b="1" dirty="0"/>
              <a:t>But they will not see codes assigned to other department groups</a:t>
            </a:r>
          </a:p>
        </p:txBody>
      </p:sp>
    </p:spTree>
    <p:extLst>
      <p:ext uri="{BB962C8B-B14F-4D97-AF65-F5344CB8AC3E}">
        <p14:creationId xmlns:p14="http://schemas.microsoft.com/office/powerpoint/2010/main" val="330414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FB86A4-3007-AA53-2FC3-B5A2A9E517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3ADA9-E304-8121-E8E8-DBC7C7443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2" y="832104"/>
            <a:ext cx="9741408" cy="1069848"/>
          </a:xfrm>
        </p:spPr>
        <p:txBody>
          <a:bodyPr/>
          <a:lstStyle/>
          <a:p>
            <a:r>
              <a:rPr lang="en-US" dirty="0"/>
              <a:t>The paint dept will not see…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8BF98-0BEC-2FA1-5F1A-AF886DDFF4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7478499" cy="3813048"/>
          </a:xfrm>
        </p:spPr>
        <p:txBody>
          <a:bodyPr/>
          <a:lstStyle/>
          <a:p>
            <a:r>
              <a:rPr lang="en-US" b="1" dirty="0"/>
              <a:t>Scrap codes assigned to another Department Group</a:t>
            </a:r>
          </a:p>
        </p:txBody>
      </p:sp>
    </p:spTree>
    <p:extLst>
      <p:ext uri="{BB962C8B-B14F-4D97-AF65-F5344CB8AC3E}">
        <p14:creationId xmlns:p14="http://schemas.microsoft.com/office/powerpoint/2010/main" val="276231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0D4C16-FD51-38D9-1C50-AFD6FE60FA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0C1E3-CA23-3D19-6E90-5AF54B95C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Posting scrap for paint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7CA96-859B-63DC-FA4B-DC174A92AF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6422136" cy="3813048"/>
          </a:xfrm>
        </p:spPr>
        <p:txBody>
          <a:bodyPr/>
          <a:lstStyle/>
          <a:p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46E0B9-8726-3289-5B44-0CDC7F81E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163" y="1817731"/>
            <a:ext cx="6095674" cy="467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479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AF197-66FA-DD88-1C78-AFCCC3544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Department 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C1C472-A40E-6FB1-8024-2AED63C023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The same process applies to… </a:t>
            </a:r>
          </a:p>
          <a:p>
            <a:r>
              <a:rPr lang="en-US" b="1" dirty="0"/>
              <a:t>Downtime Codes </a:t>
            </a:r>
          </a:p>
          <a:p>
            <a:r>
              <a:rPr lang="en-US" b="1" dirty="0"/>
              <a:t>Rework Codes</a:t>
            </a:r>
          </a:p>
          <a:p>
            <a:r>
              <a:rPr lang="en-US" b="1" dirty="0"/>
              <a:t>Supervisors and Operators</a:t>
            </a:r>
          </a:p>
          <a:p>
            <a:r>
              <a:rPr lang="en-US" b="1" dirty="0"/>
              <a:t>Packer 1 and Packer 2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8066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39212C-929F-F184-F8FC-F9B100C27F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Coming in epics 10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9C4FB687-6A5A-3577-61AD-486CB21F2F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940267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789D4-B05F-82C2-169F-4D376D1E8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 log entries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188B2A-B0CA-CAA6-6563-F98F4EFDF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D4E8446-D01C-778B-93FE-D6DB2DAD1B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72231"/>
            <a:ext cx="12192000" cy="2763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06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FD7D0-E02D-E8AF-0FC8-80BB32B17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Coming in EPICS 10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F0CE56-495B-938C-29D7-44576C292E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7"/>
            <a:ext cx="4439395" cy="3890497"/>
          </a:xfrm>
        </p:spPr>
        <p:txBody>
          <a:bodyPr/>
          <a:lstStyle/>
          <a:p>
            <a:r>
              <a:rPr lang="en-US" b="1" dirty="0"/>
              <a:t>New default values for</a:t>
            </a:r>
            <a:br>
              <a:rPr lang="en-US" b="1" dirty="0"/>
            </a:br>
            <a:r>
              <a:rPr lang="en-US" b="1" dirty="0" err="1"/>
              <a:t>gPressMinWtLimit</a:t>
            </a:r>
            <a:r>
              <a:rPr lang="en-US" b="1" dirty="0"/>
              <a:t> and</a:t>
            </a:r>
            <a:br>
              <a:rPr lang="en-US" b="1" dirty="0"/>
            </a:br>
            <a:r>
              <a:rPr lang="en-US" b="1" dirty="0" err="1"/>
              <a:t>gPressMinWtLimit</a:t>
            </a:r>
            <a:endParaRPr lang="en-US" b="1" dirty="0"/>
          </a:p>
          <a:p>
            <a:r>
              <a:rPr lang="en-US" b="1" dirty="0"/>
              <a:t>+/- 20% of </a:t>
            </a:r>
            <a:r>
              <a:rPr lang="en-US" b="1" dirty="0" err="1"/>
              <a:t>PrintWt</a:t>
            </a:r>
            <a:endParaRPr lang="en-US" b="1" dirty="0"/>
          </a:p>
          <a:p>
            <a:r>
              <a:rPr lang="en-US" b="1" dirty="0"/>
              <a:t>Prevent extreme variations from </a:t>
            </a:r>
            <a:r>
              <a:rPr lang="en-US" b="1" dirty="0" err="1"/>
              <a:t>PrintWt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8B8C7C-C948-BE13-FDA7-044FD44B245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7494"/>
          <a:stretch/>
        </p:blipFill>
        <p:spPr>
          <a:xfrm>
            <a:off x="5975604" y="2045521"/>
            <a:ext cx="6216396" cy="5066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4828A0-C5F7-AA54-7C66-BC9D07F9D7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5587" y="2637321"/>
            <a:ext cx="4880000" cy="112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7D6E5B9-4867-7E3C-763D-1A05AF64EFD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7494"/>
          <a:stretch/>
        </p:blipFill>
        <p:spPr>
          <a:xfrm>
            <a:off x="5975604" y="4245151"/>
            <a:ext cx="6216396" cy="50666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BC93ADA-AB40-1302-F8F7-64AE6F1005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5597" y="4845891"/>
            <a:ext cx="4906667" cy="1120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49EE642-B327-864B-2010-B7E85497ABE0}"/>
              </a:ext>
            </a:extLst>
          </p:cNvPr>
          <p:cNvSpPr/>
          <p:nvPr/>
        </p:nvSpPr>
        <p:spPr>
          <a:xfrm>
            <a:off x="7292218" y="2853368"/>
            <a:ext cx="816065" cy="962089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271F0B0-AC05-9CFB-BFB8-4A6C47748FCF}"/>
              </a:ext>
            </a:extLst>
          </p:cNvPr>
          <p:cNvSpPr/>
          <p:nvPr/>
        </p:nvSpPr>
        <p:spPr>
          <a:xfrm>
            <a:off x="7334579" y="5063807"/>
            <a:ext cx="816065" cy="962089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920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1906F8-C6A7-01CA-7D76-2970D2DD50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B9E83-5421-E944-51D2-12052F516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2824" y="1856232"/>
            <a:ext cx="4718304" cy="1069848"/>
          </a:xfrm>
        </p:spPr>
        <p:txBody>
          <a:bodyPr anchor="b">
            <a:normAutofit/>
          </a:bodyPr>
          <a:lstStyle/>
          <a:p>
            <a:r>
              <a:rPr lang="en-US" dirty="0"/>
              <a:t>packing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54BBE6FA-25C8-C63F-473A-828F4B1204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1968" y="3374136"/>
            <a:ext cx="4709160" cy="2395728"/>
          </a:xfrm>
        </p:spPr>
        <p:txBody>
          <a:bodyPr>
            <a:normAutofit/>
          </a:bodyPr>
          <a:lstStyle/>
          <a:p>
            <a:r>
              <a:rPr lang="en-US" dirty="0"/>
              <a:t>Pack Code Thumbnail Image, Ticket Location, </a:t>
            </a:r>
            <a:br>
              <a:rPr lang="en-US" dirty="0"/>
            </a:br>
            <a:r>
              <a:rPr lang="en-US" dirty="0"/>
              <a:t>Ticket Load Zone</a:t>
            </a:r>
          </a:p>
        </p:txBody>
      </p:sp>
    </p:spTree>
    <p:extLst>
      <p:ext uri="{BB962C8B-B14F-4D97-AF65-F5344CB8AC3E}">
        <p14:creationId xmlns:p14="http://schemas.microsoft.com/office/powerpoint/2010/main" val="1032996593"/>
      </p:ext>
    </p:extLst>
  </p:cSld>
  <p:clrMapOvr>
    <a:masterClrMapping/>
  </p:clrMapOvr>
  <p:transition spd="slow">
    <p:wipe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9AA88-AE73-0D77-A0B4-6D66E373C5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03498"/>
            <a:ext cx="9144000" cy="1696318"/>
          </a:xfrm>
        </p:spPr>
        <p:txBody>
          <a:bodyPr/>
          <a:lstStyle/>
          <a:p>
            <a:r>
              <a:rPr lang="en-US" dirty="0"/>
              <a:t>Pack code </a:t>
            </a:r>
            <a:br>
              <a:rPr lang="en-US" dirty="0"/>
            </a:br>
            <a:r>
              <a:rPr lang="en-US" dirty="0"/>
              <a:t>thumbnail images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83D5B3-9278-4439-CE1C-90D007489A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759702"/>
      </p:ext>
    </p:extLst>
  </p:cSld>
  <p:clrMapOvr>
    <a:masterClrMapping/>
  </p:clrMapOvr>
  <p:transition spd="slow">
    <p:push dir="u"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FB75ED-5B94-AED6-1CC7-4170D8ABD8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97B4D-7474-CA6E-752F-D1151ADF0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1" y="832104"/>
            <a:ext cx="10493883" cy="1069848"/>
          </a:xfrm>
        </p:spPr>
        <p:txBody>
          <a:bodyPr/>
          <a:lstStyle/>
          <a:p>
            <a:r>
              <a:rPr lang="en-US" dirty="0"/>
              <a:t>pack code thumbnail image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436629-29FE-8549-602B-7F20282498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Create an image (a photo perhaps) to use with a Pack Code</a:t>
            </a:r>
          </a:p>
          <a:p>
            <a:r>
              <a:rPr lang="en-US" b="1" dirty="0"/>
              <a:t>Save the image with the Pack Code</a:t>
            </a:r>
          </a:p>
          <a:p>
            <a:r>
              <a:rPr lang="en-US" b="1" dirty="0"/>
              <a:t>On the Packing screen, the image will display when packing with that Pack Code</a:t>
            </a:r>
          </a:p>
        </p:txBody>
      </p:sp>
    </p:spTree>
    <p:extLst>
      <p:ext uri="{BB962C8B-B14F-4D97-AF65-F5344CB8AC3E}">
        <p14:creationId xmlns:p14="http://schemas.microsoft.com/office/powerpoint/2010/main" val="129545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EC9F64-1E2F-537F-7086-8D6E2FC0D0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5AFD7-EE16-A3D8-FEC3-34BBF1DE5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E5E5D1-1D01-A710-3DFA-03FC0412B8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B88F4D-1D64-AEAC-871C-6F7E6E9C70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787" y="1031396"/>
            <a:ext cx="10639551" cy="627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53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1A0D3A-635F-B62A-0C51-E8E04A2A4B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80AB7-0311-7939-B72E-CCDCDC0E5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951793-8EF6-94EB-EF72-4DA68735CE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A02921-684C-63CA-901F-B67A5DCCA5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291" y="0"/>
            <a:ext cx="10099417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9C9C99C-37D0-4053-E236-4ADE0551C756}"/>
              </a:ext>
            </a:extLst>
          </p:cNvPr>
          <p:cNvSpPr/>
          <p:nvPr/>
        </p:nvSpPr>
        <p:spPr>
          <a:xfrm>
            <a:off x="5153025" y="4191000"/>
            <a:ext cx="2805303" cy="361950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53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4A11A3-078D-49F6-99C5-205D93350D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0EDCC-767C-4386-F6B1-AB6A5E850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C20B98-69EA-CC7A-D819-79D1C68285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9E12AD-BD05-B793-5304-DB1A3D3318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291" y="0"/>
            <a:ext cx="10099417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A8D01D6-1484-2A25-53B9-1CB34AA9EC84}"/>
              </a:ext>
            </a:extLst>
          </p:cNvPr>
          <p:cNvSpPr/>
          <p:nvPr/>
        </p:nvSpPr>
        <p:spPr>
          <a:xfrm>
            <a:off x="5153025" y="4191000"/>
            <a:ext cx="2805303" cy="361950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57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A31601-BD4A-2F06-E42B-ED9B2AE4A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99FAC-C08E-708B-9251-4979029A8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CBE47-3103-0599-FF42-3327010E35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52A5E3-8D83-32D1-151C-EE8CE42028F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5767" t="59920"/>
          <a:stretch/>
        </p:blipFill>
        <p:spPr>
          <a:xfrm>
            <a:off x="0" y="0"/>
            <a:ext cx="11145708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FEEA9EB-A124-6568-D3B8-43786A16D558}"/>
              </a:ext>
            </a:extLst>
          </p:cNvPr>
          <p:cNvSpPr/>
          <p:nvPr/>
        </p:nvSpPr>
        <p:spPr>
          <a:xfrm>
            <a:off x="4419600" y="4991100"/>
            <a:ext cx="3162300" cy="504444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9702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6434EE8-296E-DDB7-B33B-D0FF16504F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Ticket location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664D1D5-0A20-9F53-2750-DE96068D1F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08220"/>
      </p:ext>
    </p:extLst>
  </p:cSld>
  <p:clrMapOvr>
    <a:masterClrMapping/>
  </p:clrMapOvr>
  <p:transition spd="slow">
    <p:push dir="u"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1E98D6-E4F3-C43C-0726-44891A793D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2DCC9F7-80F6-35F4-5CCD-E1FC972E3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Ticket location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3650F66-7072-0159-7722-5C95704D2F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Like Rack Location</a:t>
            </a:r>
          </a:p>
          <a:p>
            <a:r>
              <a:rPr lang="en-US" b="1" dirty="0"/>
              <a:t>Uses Location codes</a:t>
            </a:r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65FDAF8-D75C-0D6E-CDA9-61DD2BC248A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52622" y="707517"/>
            <a:ext cx="5415051" cy="5442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984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FF0352-3062-5CB0-D791-D6FCB5C52C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F666F-E341-D1DC-392B-566418333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 log entries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D3DABE-69B3-9EB0-586A-116020E49A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B90694-474B-1EA7-99A1-949B7DBFFA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223"/>
          <a:stretch/>
        </p:blipFill>
        <p:spPr>
          <a:xfrm>
            <a:off x="0" y="2472230"/>
            <a:ext cx="12192000" cy="3553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9191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0ABF6D-E0BC-15E3-8A05-B075F58AB0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609DAC6-8418-832C-340A-1FCD03CA3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Enable config setting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F3ECE8E-2408-89B2-F20E-72649F8816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7952009" cy="3282696"/>
          </a:xfrm>
        </p:spPr>
        <p:txBody>
          <a:bodyPr/>
          <a:lstStyle/>
          <a:p>
            <a:r>
              <a:rPr lang="en-US" b="1" dirty="0"/>
              <a:t>To see Location on the Packing screen, you must turn on </a:t>
            </a:r>
            <a:r>
              <a:rPr lang="en-US" b="1" dirty="0" err="1"/>
              <a:t>gEnableTicketLocation</a:t>
            </a:r>
            <a:r>
              <a:rPr lang="en-US" b="1" dirty="0"/>
              <a:t> (Packing Tickets category)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4EEE7D-764C-1F74-850E-34EDCF8AF2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143" y="3397470"/>
            <a:ext cx="8995142" cy="8319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067CB1C-E15A-B6E5-7C9E-E51DDE2EF5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143" y="4318457"/>
            <a:ext cx="8995142" cy="224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82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E56DC-40E7-8024-799F-FA2C47112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B7CC48-7ABD-89FC-AA3B-DEC5EB49EE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E4E861-5553-B5A3-2D2D-C6FD16AAE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6984" y="82011"/>
            <a:ext cx="8717239" cy="6693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76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2C673E-E959-C709-DA1B-333C5DEABA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4131D-A4A5-B2D7-4391-9F7AEDE24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9AB643-D36C-C4B7-E7D8-5DF0BD7F2F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03F323-8B79-45BB-2490-23A46CE60EE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0839" t="40946"/>
          <a:stretch/>
        </p:blipFill>
        <p:spPr>
          <a:xfrm>
            <a:off x="0" y="0"/>
            <a:ext cx="10334224" cy="6775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3497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16DB7-4256-8978-29A5-342401427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2" y="832104"/>
            <a:ext cx="10274808" cy="1206246"/>
          </a:xfrm>
        </p:spPr>
        <p:txBody>
          <a:bodyPr/>
          <a:lstStyle/>
          <a:p>
            <a:r>
              <a:rPr lang="en-US" dirty="0"/>
              <a:t>Location for Maintain tickets</a:t>
            </a:r>
            <a:br>
              <a:rPr lang="en-US" dirty="0"/>
            </a:br>
            <a:r>
              <a:rPr lang="en-US" dirty="0"/>
              <a:t>and Stock inventory tickets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9A6CFF-C4F4-D4D7-3C7B-0FAD2691CB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View or Edit the Location on…</a:t>
            </a:r>
          </a:p>
          <a:p>
            <a:r>
              <a:rPr lang="en-US" sz="2400" b="1" dirty="0"/>
              <a:t>Maintain Tickets screen</a:t>
            </a:r>
          </a:p>
          <a:p>
            <a:r>
              <a:rPr lang="en-US" sz="2400" b="1" dirty="0"/>
              <a:t>Stock Inventory screen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03715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7DF94E-9A8D-C560-7755-5DE6B8A163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F8F4A-85D7-A88B-830E-41D5F1B0C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4F4E46-4934-5598-0FD1-5F1245E7EF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767EA9-5768-4623-8A11-F3D498C708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547619" cy="461904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47E0D5-9E8F-6CA2-C19E-EA76A5ED8E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4413" y="1008958"/>
            <a:ext cx="6773810" cy="569047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6CF4EFC-6A2C-0FA0-5FA8-0EE0AFD246A0}"/>
              </a:ext>
            </a:extLst>
          </p:cNvPr>
          <p:cNvSpPr/>
          <p:nvPr/>
        </p:nvSpPr>
        <p:spPr>
          <a:xfrm>
            <a:off x="2499237" y="1901952"/>
            <a:ext cx="2193079" cy="600616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A959BF0-2080-7CFE-F3B3-959C82CD6A23}"/>
              </a:ext>
            </a:extLst>
          </p:cNvPr>
          <p:cNvSpPr/>
          <p:nvPr/>
        </p:nvSpPr>
        <p:spPr>
          <a:xfrm>
            <a:off x="7720196" y="4773489"/>
            <a:ext cx="2193079" cy="600616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99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3D7DB-4B3C-616E-F622-E36A23A23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2" y="832104"/>
            <a:ext cx="8878824" cy="1187196"/>
          </a:xfrm>
        </p:spPr>
        <p:txBody>
          <a:bodyPr/>
          <a:lstStyle/>
          <a:p>
            <a:r>
              <a:rPr lang="en-US" dirty="0"/>
              <a:t>Scan rack to assign a </a:t>
            </a:r>
            <a:br>
              <a:rPr lang="en-US" dirty="0"/>
            </a:br>
            <a:r>
              <a:rPr lang="en-US" dirty="0"/>
              <a:t>location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F3568A-9B89-E222-9BBE-36E5FDED90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Use EPICS Mobile to assign tickets to a location</a:t>
            </a:r>
          </a:p>
          <a:p>
            <a:r>
              <a:rPr lang="en-US" b="1" dirty="0"/>
              <a:t>Same as the previous example for </a:t>
            </a:r>
            <a:br>
              <a:rPr lang="en-US" b="1" dirty="0"/>
            </a:br>
            <a:r>
              <a:rPr lang="en-US" b="1" dirty="0"/>
              <a:t>Rack Location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D6E774-CDD0-3E50-6B9E-E839D91A99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8126" y="1362456"/>
            <a:ext cx="3705224" cy="5240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09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043071F-12C2-9553-7D90-72D16FB48A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Load zone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26C6BDD-05B7-B476-8BB5-B713E4F6BC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Help for organizing truck loading</a:t>
            </a:r>
          </a:p>
        </p:txBody>
      </p:sp>
    </p:spTree>
    <p:extLst>
      <p:ext uri="{BB962C8B-B14F-4D97-AF65-F5344CB8AC3E}">
        <p14:creationId xmlns:p14="http://schemas.microsoft.com/office/powerpoint/2010/main" val="622409925"/>
      </p:ext>
    </p:extLst>
  </p:cSld>
  <p:clrMapOvr>
    <a:masterClrMapping/>
  </p:clrMapOvr>
  <p:transition spd="slow">
    <p:push dir="u"/>
  </p:transition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CDFF46-B9C2-C0DC-5656-72F23F2717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2A98A11-0402-0102-F7AD-DA054B33C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 zone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BA3E4B4-5D7F-25D6-3308-CBAB580D5B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7009094" cy="3282696"/>
          </a:xfrm>
        </p:spPr>
        <p:txBody>
          <a:bodyPr/>
          <a:lstStyle/>
          <a:p>
            <a:r>
              <a:rPr lang="en-US" b="1" dirty="0"/>
              <a:t>Assign Load Zones to customers</a:t>
            </a:r>
          </a:p>
          <a:p>
            <a:r>
              <a:rPr lang="en-US" b="1" dirty="0"/>
              <a:t>Print on Packing Ticket to assist with staging</a:t>
            </a:r>
          </a:p>
          <a:p>
            <a:r>
              <a:rPr lang="en-US" b="1" dirty="0"/>
              <a:t>A selection option when building shipping picklists </a:t>
            </a:r>
            <a:br>
              <a:rPr lang="en-US" b="1" dirty="0"/>
            </a:br>
            <a:r>
              <a:rPr lang="en-US" b="1" dirty="0"/>
              <a:t>(Enhanced Shipping)</a:t>
            </a:r>
          </a:p>
        </p:txBody>
      </p:sp>
    </p:spTree>
    <p:extLst>
      <p:ext uri="{BB962C8B-B14F-4D97-AF65-F5344CB8AC3E}">
        <p14:creationId xmlns:p14="http://schemas.microsoft.com/office/powerpoint/2010/main" val="624132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2704C-F50B-7C65-932F-F2DAA13B0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 to customers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1A3E7-61C0-5D10-4EAC-0AC720A5E5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3682992" cy="3282696"/>
          </a:xfrm>
        </p:spPr>
        <p:txBody>
          <a:bodyPr/>
          <a:lstStyle/>
          <a:p>
            <a:r>
              <a:rPr lang="en-US" b="1" dirty="0"/>
              <a:t>Create Load Zone codes </a:t>
            </a:r>
          </a:p>
          <a:p>
            <a:pPr lvl="1"/>
            <a:r>
              <a:rPr lang="en-US" b="1" dirty="0" err="1"/>
              <a:t>LoadZones</a:t>
            </a:r>
            <a:r>
              <a:rPr lang="en-US" b="1" dirty="0"/>
              <a:t> lookup table</a:t>
            </a:r>
          </a:p>
          <a:p>
            <a:r>
              <a:rPr lang="en-US" b="1" dirty="0"/>
              <a:t>Assign to customers</a:t>
            </a:r>
          </a:p>
          <a:p>
            <a:r>
              <a:rPr lang="en-US" b="1" dirty="0"/>
              <a:t>In this example, the Load Zone is LOC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D87E4E-FD29-0EF9-E36B-068AB4A94E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9184" y="2156049"/>
            <a:ext cx="6972816" cy="5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254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1D608-697C-B72F-0385-19FE04AA3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 on ticket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DE6CEF-DC16-0394-0C9B-076DF4E66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5235011" cy="3282696"/>
          </a:xfrm>
        </p:spPr>
        <p:txBody>
          <a:bodyPr/>
          <a:lstStyle/>
          <a:p>
            <a:r>
              <a:rPr lang="en-US" b="1" dirty="0"/>
              <a:t>Print the Load Zone on the Packing Ticket</a:t>
            </a:r>
          </a:p>
          <a:p>
            <a:r>
              <a:rPr lang="en-US" b="1" dirty="0"/>
              <a:t>Referring to the Load Zone, we know where to place the packed bundle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F055FD-9DB7-E908-B32D-3FEF5793C6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6567" y="214757"/>
            <a:ext cx="5235011" cy="6428486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2F4BEB13-2581-7CB8-BA6C-92B0A4A47F65}"/>
              </a:ext>
            </a:extLst>
          </p:cNvPr>
          <p:cNvSpPr/>
          <p:nvPr/>
        </p:nvSpPr>
        <p:spPr>
          <a:xfrm>
            <a:off x="5626768" y="755483"/>
            <a:ext cx="1515979" cy="51735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889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B58FBF-8F4A-B08F-59D7-41801CD6E5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5536366-6D47-1A9A-393A-5B96D36B0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#1</a:t>
            </a:r>
            <a:r>
              <a:rPr lang="en-US" cap="none" dirty="0"/>
              <a:t>B</a:t>
            </a:r>
            <a:br>
              <a:rPr lang="en-US" dirty="0"/>
            </a:br>
            <a:r>
              <a:rPr lang="en-US" dirty="0"/>
              <a:t>easily puts racks on hold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4CCD026-D66D-7E47-0D73-613BFC1389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Right-click on a Rack ID and choose </a:t>
            </a:r>
            <a:br>
              <a:rPr lang="en-US" b="1" dirty="0"/>
            </a:br>
            <a:r>
              <a:rPr lang="en-US" b="1" dirty="0"/>
              <a:t>“Put Rack On Hold”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EF2FCAC-A194-7C6D-84C7-5F27777B8C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8714" y="3264128"/>
            <a:ext cx="4516302" cy="276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88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4D32F-34F2-48DA-4210-7558D4808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 picklists with </a:t>
            </a:r>
            <a:br>
              <a:rPr lang="en-US" dirty="0"/>
            </a:br>
            <a:r>
              <a:rPr lang="en-US" dirty="0"/>
              <a:t>load zones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6D626-DCEC-AA41-D5A9-4E705D1AA5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2229429" cy="3282696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Select available items by </a:t>
            </a:r>
            <a:br>
              <a:rPr lang="en-US" b="1" dirty="0"/>
            </a:br>
            <a:r>
              <a:rPr lang="en-US" b="1" dirty="0"/>
              <a:t>Load Zone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EF986B-31D9-021F-E556-E8C0EEC64A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3655" b="13655"/>
          <a:stretch/>
        </p:blipFill>
        <p:spPr>
          <a:xfrm>
            <a:off x="3765621" y="1956055"/>
            <a:ext cx="9340780" cy="602589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6CD2A83-015F-D954-1DB9-69FEA1A29D45}"/>
              </a:ext>
            </a:extLst>
          </p:cNvPr>
          <p:cNvSpPr/>
          <p:nvPr/>
        </p:nvSpPr>
        <p:spPr>
          <a:xfrm>
            <a:off x="7462765" y="4484210"/>
            <a:ext cx="2824235" cy="649765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36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96D975-DC58-F8C8-9A16-C4C10E6628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0EC50-5119-8983-7A58-F8D1DC8BF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2824" y="1856232"/>
            <a:ext cx="4718304" cy="1069848"/>
          </a:xfrm>
        </p:spPr>
        <p:txBody>
          <a:bodyPr anchor="b">
            <a:normAutofit/>
          </a:bodyPr>
          <a:lstStyle/>
          <a:p>
            <a:r>
              <a:rPr lang="en-US" dirty="0"/>
              <a:t>shipping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4E4A0F6C-053B-D399-C1F6-D5321A8969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1968" y="3374136"/>
            <a:ext cx="4709160" cy="2395728"/>
          </a:xfrm>
        </p:spPr>
        <p:txBody>
          <a:bodyPr>
            <a:normAutofit/>
          </a:bodyPr>
          <a:lstStyle/>
          <a:p>
            <a:r>
              <a:rPr lang="en-US" dirty="0"/>
              <a:t>Receiving Hours and Note, </a:t>
            </a:r>
          </a:p>
          <a:p>
            <a:r>
              <a:rPr lang="en-US" dirty="0"/>
              <a:t>Note1 and Note2, </a:t>
            </a:r>
          </a:p>
          <a:p>
            <a:r>
              <a:rPr lang="en-US" dirty="0"/>
              <a:t>Invoice Hold for Manifests</a:t>
            </a:r>
          </a:p>
        </p:txBody>
      </p:sp>
    </p:spTree>
    <p:extLst>
      <p:ext uri="{BB962C8B-B14F-4D97-AF65-F5344CB8AC3E}">
        <p14:creationId xmlns:p14="http://schemas.microsoft.com/office/powerpoint/2010/main" val="549317382"/>
      </p:ext>
    </p:extLst>
  </p:cSld>
  <p:clrMapOvr>
    <a:masterClrMapping/>
  </p:clrMapOvr>
  <p:transition spd="slow">
    <p:wipe/>
  </p:transition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7867DA-34E5-42B2-7C24-800CBEE941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B2B6877-844D-3A25-3638-7B0EE0FA27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3584" y="2176272"/>
            <a:ext cx="9921240" cy="1481328"/>
          </a:xfrm>
        </p:spPr>
        <p:txBody>
          <a:bodyPr anchor="b">
            <a:normAutofit/>
          </a:bodyPr>
          <a:lstStyle/>
          <a:p>
            <a:r>
              <a:rPr lang="en-US" dirty="0"/>
              <a:t>Receiving hours and receiving note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60B8C5B-CBBB-85B7-A7EC-A743D0384C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0320" y="4261104"/>
            <a:ext cx="7068312" cy="758952"/>
          </a:xfrm>
        </p:spPr>
        <p:txBody>
          <a:bodyPr>
            <a:normAutofit/>
          </a:bodyPr>
          <a:lstStyle/>
          <a:p>
            <a:r>
              <a:rPr lang="en-US" dirty="0"/>
              <a:t>On the Maintain Customers screen</a:t>
            </a:r>
          </a:p>
        </p:txBody>
      </p:sp>
    </p:spTree>
    <p:extLst>
      <p:ext uri="{BB962C8B-B14F-4D97-AF65-F5344CB8AC3E}">
        <p14:creationId xmlns:p14="http://schemas.microsoft.com/office/powerpoint/2010/main" val="2557435253"/>
      </p:ext>
    </p:extLst>
  </p:cSld>
  <p:clrMapOvr>
    <a:masterClrMapping/>
  </p:clrMapOvr>
  <p:transition spd="slow">
    <p:push dir="u"/>
  </p:transition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95A433-896F-52D0-F37B-7FA9E0A224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AB20E05-B18F-9BEA-2B90-9913209CA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Receiving hours and receiving note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58872D5-8CD8-D077-7FAA-F93E68D74C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100197-FCB0-C9F8-8750-1BF8013445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890" y="200428"/>
            <a:ext cx="7771428" cy="645714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4A0B68A-6B9E-AF6D-A6AB-3FAA310D3C6C}"/>
              </a:ext>
            </a:extLst>
          </p:cNvPr>
          <p:cNvSpPr/>
          <p:nvPr/>
        </p:nvSpPr>
        <p:spPr>
          <a:xfrm>
            <a:off x="3354193" y="595872"/>
            <a:ext cx="1675008" cy="529613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713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5C894C-D66E-6B2B-8753-40D5EAA407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F143183-8048-A0EA-6D85-823C1B72B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Receiving hours and receiving note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AC8271E-3B78-3FAF-3D25-3EA3C73701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AC864AC-D400-5AB9-79B4-B4C9EB112EB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676" t="9768" r="14587" b="37603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4905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DDE96-7A0B-3AA6-D725-4F89B70A8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 on manifest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77C20B-4468-F5CC-9AD0-CF450C9F9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Use Crystal Reports designer to add the fields to the Manifest report</a:t>
            </a:r>
          </a:p>
          <a:p>
            <a:pPr lvl="1"/>
            <a:r>
              <a:rPr lang="en-US" sz="2400" b="1" dirty="0" err="1"/>
              <a:t>Cust.RecvHours</a:t>
            </a:r>
            <a:endParaRPr lang="en-US" sz="2400" b="1" dirty="0"/>
          </a:p>
          <a:p>
            <a:pPr lvl="1"/>
            <a:r>
              <a:rPr lang="en-US" sz="2400" b="1" dirty="0" err="1"/>
              <a:t>Cust.RecvNote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76232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755D9D-898C-3C02-21AD-812C715406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0DD5-CAD5-46AB-BA9C-D40E1A330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 on manifest or other reports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2EFB50-BE89-E4AC-E6F0-240F001DF6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873F1E-FF6E-8A1B-BB45-5E1C2FC5DF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3835" y="0"/>
            <a:ext cx="886433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C79CFC4-54A4-9475-CF74-2C605905E90B}"/>
              </a:ext>
            </a:extLst>
          </p:cNvPr>
          <p:cNvSpPr/>
          <p:nvPr/>
        </p:nvSpPr>
        <p:spPr>
          <a:xfrm>
            <a:off x="1852809" y="5730949"/>
            <a:ext cx="4644244" cy="295292"/>
          </a:xfrm>
          <a:prstGeom prst="rect">
            <a:avLst/>
          </a:prstGeom>
          <a:noFill/>
          <a:ln w="1238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59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D59674-0967-5E72-56AD-2A909C0FBA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64C44-A3E1-C48C-0F86-470473BB9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 on manifest or other reports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6F4106-C10F-25E5-BCCE-27A67DCDD7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710CC3-231D-64DD-80DE-D97B03200B6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0000" r="13193"/>
          <a:stretch/>
        </p:blipFill>
        <p:spPr>
          <a:xfrm>
            <a:off x="332597" y="0"/>
            <a:ext cx="11859403" cy="5284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0158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3A6C93-C918-4DF0-40BC-98211A0947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B64C20A-3BD9-26E1-3444-99FE12D394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3584" y="2176272"/>
            <a:ext cx="9921240" cy="1481328"/>
          </a:xfrm>
        </p:spPr>
        <p:txBody>
          <a:bodyPr anchor="b">
            <a:normAutofit/>
          </a:bodyPr>
          <a:lstStyle/>
          <a:p>
            <a:r>
              <a:rPr lang="en-US" dirty="0"/>
              <a:t>Note1 and note2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2BC2F51-9167-565F-2704-DC991F6081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0320" y="4261104"/>
            <a:ext cx="7068312" cy="758952"/>
          </a:xfrm>
        </p:spPr>
        <p:txBody>
          <a:bodyPr>
            <a:normAutofit/>
          </a:bodyPr>
          <a:lstStyle/>
          <a:p>
            <a:r>
              <a:rPr lang="en-US" b="1" dirty="0"/>
              <a:t>Seen on Shipping screens and Maintain Manifests</a:t>
            </a:r>
          </a:p>
        </p:txBody>
      </p:sp>
    </p:spTree>
    <p:extLst>
      <p:ext uri="{BB962C8B-B14F-4D97-AF65-F5344CB8AC3E}">
        <p14:creationId xmlns:p14="http://schemas.microsoft.com/office/powerpoint/2010/main" val="2609467401"/>
      </p:ext>
    </p:extLst>
  </p:cSld>
  <p:clrMapOvr>
    <a:masterClrMapping/>
  </p:clrMapOvr>
  <p:transition spd="slow">
    <p:push dir="u"/>
  </p:transition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7C8EC-5983-7F04-F7E6-4F4CC5345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shipping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EA7F62-6227-6DDA-3475-8958D3391D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Click Ticket Pick List and Depot Information </a:t>
            </a:r>
          </a:p>
        </p:txBody>
      </p:sp>
    </p:spTree>
    <p:extLst>
      <p:ext uri="{BB962C8B-B14F-4D97-AF65-F5344CB8AC3E}">
        <p14:creationId xmlns:p14="http://schemas.microsoft.com/office/powerpoint/2010/main" val="3271390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43">
      <a:dk1>
        <a:srgbClr val="000000"/>
      </a:dk1>
      <a:lt1>
        <a:srgbClr val="FFFFFF"/>
      </a:lt1>
      <a:dk2>
        <a:srgbClr val="64DFED"/>
      </a:dk2>
      <a:lt2>
        <a:srgbClr val="E7E6E6"/>
      </a:lt2>
      <a:accent1>
        <a:srgbClr val="92CDF0"/>
      </a:accent1>
      <a:accent2>
        <a:srgbClr val="92CDF0"/>
      </a:accent2>
      <a:accent3>
        <a:srgbClr val="ABC3F0"/>
      </a:accent3>
      <a:accent4>
        <a:srgbClr val="C3B9F2"/>
      </a:accent4>
      <a:accent5>
        <a:srgbClr val="AAA5F9"/>
      </a:accent5>
      <a:accent6>
        <a:srgbClr val="F6A6F4"/>
      </a:accent6>
      <a:hlink>
        <a:srgbClr val="0563C1"/>
      </a:hlink>
      <a:folHlink>
        <a:srgbClr val="954F72"/>
      </a:folHlink>
    </a:clrScheme>
    <a:fontScheme name="Custom 39">
      <a:majorFont>
        <a:latin typeface="Tw Cen MT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nancial-design_Win32_CP_v13" id="{7A406372-3134-432A-A498-73868680C33B}" vid="{88D369DF-875A-4C31-AFF3-DEF6B94343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5" ma:contentTypeDescription="Create a new document." ma:contentTypeScope="" ma:versionID="e02306daf00165b375dc6a58966960b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df88fb76bf5f555224557953949c1ec9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8B8ECF1-2A9D-464C-AFE8-2B3295D0BF97}">
  <ds:schemaRefs>
    <ds:schemaRef ds:uri="http://schemas.microsoft.com/sharepoint/v3"/>
    <ds:schemaRef ds:uri="16c05727-aa75-4e4a-9b5f-8a80a1165891"/>
    <ds:schemaRef ds:uri="http://schemas.microsoft.com/office/2006/documentManagement/types"/>
    <ds:schemaRef ds:uri="http://purl.org/dc/elements/1.1/"/>
    <ds:schemaRef ds:uri="http://schemas.microsoft.com/office/2006/metadata/properties"/>
    <ds:schemaRef ds:uri="230e9df3-be65-4c73-a93b-d1236ebd677e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71af3243-3dd4-4a8d-8c0d-dd76da1f02a5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76493A3-2B83-4E58-86AD-56A2F2A20F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F1F1912-3146-44AF-A389-9E8B77BB3688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Financial design</Template>
  <TotalTime>11429</TotalTime>
  <Words>1964</Words>
  <Application>Microsoft Office PowerPoint</Application>
  <PresentationFormat>Widescreen</PresentationFormat>
  <Paragraphs>295</Paragraphs>
  <Slides>126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126</vt:i4>
      </vt:variant>
    </vt:vector>
  </HeadingPairs>
  <TitlesOfParts>
    <vt:vector size="132" baseType="lpstr">
      <vt:lpstr>Arial</vt:lpstr>
      <vt:lpstr>Calibri</vt:lpstr>
      <vt:lpstr>Courier New</vt:lpstr>
      <vt:lpstr>Segoe UI Light</vt:lpstr>
      <vt:lpstr>Tw Cen MT</vt:lpstr>
      <vt:lpstr>Office Theme</vt:lpstr>
      <vt:lpstr>Good Morning!</vt:lpstr>
      <vt:lpstr>Happy tax day!</vt:lpstr>
      <vt:lpstr>Production packing shipping Crystal reports</vt:lpstr>
      <vt:lpstr>New features  since last year in these four categories  (There are many others)</vt:lpstr>
      <vt:lpstr>New for  production</vt:lpstr>
      <vt:lpstr>#1a change log data for lineals</vt:lpstr>
      <vt:lpstr>Change log entries</vt:lpstr>
      <vt:lpstr>Change log entries</vt:lpstr>
      <vt:lpstr>#1B easily puts racks on hold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#3 assign the same rack-out to all production items</vt:lpstr>
      <vt:lpstr>Posting Production to 3 items</vt:lpstr>
      <vt:lpstr>PowerPoint Presentation</vt:lpstr>
      <vt:lpstr>Rack 401 is assigned to all items</vt:lpstr>
      <vt:lpstr>#6 new config setting</vt:lpstr>
      <vt:lpstr>#6 new config setting</vt:lpstr>
      <vt:lpstr>New for  packing</vt:lpstr>
      <vt:lpstr>#4 pack code thumbnail image</vt:lpstr>
      <vt:lpstr>New for shipping</vt:lpstr>
      <vt:lpstr>#9 enhanced shipping includes count of tickets</vt:lpstr>
      <vt:lpstr>#9 enhanced shipping includes count of tickets</vt:lpstr>
      <vt:lpstr>New invoice hold for manifests</vt:lpstr>
      <vt:lpstr>Multi-plant filter tickets by plant</vt:lpstr>
      <vt:lpstr>Multi-plant filter tickets by plant</vt:lpstr>
      <vt:lpstr>Rack management</vt:lpstr>
      <vt:lpstr>Config settings you should know</vt:lpstr>
      <vt:lpstr>gRequireRackForProduction Production Category </vt:lpstr>
      <vt:lpstr>gEnforceRackInDept Production Category  </vt:lpstr>
      <vt:lpstr>gProdLockNextDept Production Category</vt:lpstr>
      <vt:lpstr>gRackProdWtTol gRackProdPcTol Production Category </vt:lpstr>
      <vt:lpstr>gDeleteEmptyRacks Production Category  </vt:lpstr>
      <vt:lpstr>gAskToClearRack Production Category</vt:lpstr>
      <vt:lpstr>gDefaultScrapRack Production Category</vt:lpstr>
      <vt:lpstr>gDefaultScrapRack</vt:lpstr>
      <vt:lpstr>gCheckBeforeStatusH User Interface Category </vt:lpstr>
      <vt:lpstr>Epics link</vt:lpstr>
      <vt:lpstr>What is EPICs link</vt:lpstr>
      <vt:lpstr>EPICs link api  Application Programming Interface</vt:lpstr>
      <vt:lpstr>Why EPICS link?</vt:lpstr>
      <vt:lpstr>Why EPICs link?</vt:lpstr>
      <vt:lpstr>Does it replace a human?</vt:lpstr>
      <vt:lpstr>Who needs epics link</vt:lpstr>
      <vt:lpstr>How to get epics link</vt:lpstr>
      <vt:lpstr>Epics link documentation</vt:lpstr>
      <vt:lpstr>Production,  packing, shipping  features</vt:lpstr>
      <vt:lpstr>production</vt:lpstr>
      <vt:lpstr>Rack location</vt:lpstr>
      <vt:lpstr>Rack location</vt:lpstr>
      <vt:lpstr>Rack location</vt:lpstr>
      <vt:lpstr>Posting production</vt:lpstr>
      <vt:lpstr>Maintain racks screen</vt:lpstr>
      <vt:lpstr>Set location with a scanner using epics mobile</vt:lpstr>
      <vt:lpstr>Set location with a scanner</vt:lpstr>
      <vt:lpstr>Department groups</vt:lpstr>
      <vt:lpstr>Department groups</vt:lpstr>
      <vt:lpstr>Example: Scrap codes</vt:lpstr>
      <vt:lpstr>Create a group and  add departments</vt:lpstr>
      <vt:lpstr>Apply the group to the scrap codes</vt:lpstr>
      <vt:lpstr>The paint dept will see…</vt:lpstr>
      <vt:lpstr>The paint dept will not see…</vt:lpstr>
      <vt:lpstr>Posting scrap for paint</vt:lpstr>
      <vt:lpstr>Department groups</vt:lpstr>
      <vt:lpstr>Coming in epics 10</vt:lpstr>
      <vt:lpstr>Coming in EPICS 10</vt:lpstr>
      <vt:lpstr>packing</vt:lpstr>
      <vt:lpstr>Pack code  thumbnail images</vt:lpstr>
      <vt:lpstr>pack code thumbnail image</vt:lpstr>
      <vt:lpstr>PowerPoint Presentation</vt:lpstr>
      <vt:lpstr>PowerPoint Presentation</vt:lpstr>
      <vt:lpstr>PowerPoint Presentation</vt:lpstr>
      <vt:lpstr>PowerPoint Presentation</vt:lpstr>
      <vt:lpstr>Ticket location</vt:lpstr>
      <vt:lpstr>Ticket location</vt:lpstr>
      <vt:lpstr>Enable config setting</vt:lpstr>
      <vt:lpstr>PowerPoint Presentation</vt:lpstr>
      <vt:lpstr>PowerPoint Presentation</vt:lpstr>
      <vt:lpstr>Location for Maintain tickets and Stock inventory tickets</vt:lpstr>
      <vt:lpstr>PowerPoint Presentation</vt:lpstr>
      <vt:lpstr>Scan rack to assign a  location</vt:lpstr>
      <vt:lpstr>Load zone</vt:lpstr>
      <vt:lpstr>load zone</vt:lpstr>
      <vt:lpstr>Assign to customers</vt:lpstr>
      <vt:lpstr>Print on ticket</vt:lpstr>
      <vt:lpstr>build picklists with  load zones</vt:lpstr>
      <vt:lpstr>shipping</vt:lpstr>
      <vt:lpstr>Receiving hours and receiving note</vt:lpstr>
      <vt:lpstr>Receiving hours and receiving note</vt:lpstr>
      <vt:lpstr>Receiving hours and receiving note</vt:lpstr>
      <vt:lpstr>Print on manifest</vt:lpstr>
      <vt:lpstr>Print on manifest or other reports</vt:lpstr>
      <vt:lpstr>Print on manifest or other reports</vt:lpstr>
      <vt:lpstr>Note1 and note2</vt:lpstr>
      <vt:lpstr>standard shipping</vt:lpstr>
      <vt:lpstr>Bottom of shipping screen</vt:lpstr>
      <vt:lpstr>Bottom of shipping screen</vt:lpstr>
      <vt:lpstr>enhanced shipping</vt:lpstr>
      <vt:lpstr>enhanced shipping</vt:lpstr>
      <vt:lpstr>enhanced shipping</vt:lpstr>
      <vt:lpstr>Maintain manifests</vt:lpstr>
      <vt:lpstr>Maintain manifests</vt:lpstr>
      <vt:lpstr>Maintain manifests</vt:lpstr>
      <vt:lpstr>Print on manifest or other reports</vt:lpstr>
      <vt:lpstr>Print on manifest or other reports</vt:lpstr>
      <vt:lpstr>Print on manifest or other reports</vt:lpstr>
      <vt:lpstr>Invoice hold  for manifests</vt:lpstr>
      <vt:lpstr>Invoice hold for manifests</vt:lpstr>
      <vt:lpstr>PowerPoint Presentation</vt:lpstr>
      <vt:lpstr>PowerPoint Presentation</vt:lpstr>
      <vt:lpstr>PowerPoint Presentation</vt:lpstr>
      <vt:lpstr>And if invoicing manually…</vt:lpstr>
      <vt:lpstr>PowerPoint Presentation</vt:lpstr>
      <vt:lpstr>64 bit Crystal reports</vt:lpstr>
      <vt:lpstr>Epics is now fully compatible with 64-bit crystal reports</vt:lpstr>
      <vt:lpstr>For reports designers only</vt:lpstr>
      <vt:lpstr>Crufl_foy.dll</vt:lpstr>
      <vt:lpstr>DOWNLOAD FROM FOYINC.COM</vt:lpstr>
      <vt:lpstr>Readme.txt</vt:lpstr>
      <vt:lpstr>What’s new in crystal reports 2025</vt:lpstr>
      <vt:lpstr>Production packing shipping Crystal reports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Mariah Zagorsky</dc:creator>
  <cp:lastModifiedBy>John Stenger</cp:lastModifiedBy>
  <cp:revision>42</cp:revision>
  <cp:lastPrinted>2025-04-09T21:09:46Z</cp:lastPrinted>
  <dcterms:created xsi:type="dcterms:W3CDTF">2025-02-27T19:50:24Z</dcterms:created>
  <dcterms:modified xsi:type="dcterms:W3CDTF">2025-04-15T16:31:48Z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