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0"/>
  </p:notesMasterIdLst>
  <p:sldIdLst>
    <p:sldId id="256" r:id="rId5"/>
    <p:sldId id="263" r:id="rId6"/>
    <p:sldId id="333" r:id="rId7"/>
    <p:sldId id="415" r:id="rId8"/>
    <p:sldId id="380" r:id="rId9"/>
    <p:sldId id="386" r:id="rId10"/>
    <p:sldId id="382" r:id="rId11"/>
    <p:sldId id="383" r:id="rId12"/>
    <p:sldId id="419" r:id="rId13"/>
    <p:sldId id="387" r:id="rId14"/>
    <p:sldId id="332" r:id="rId15"/>
    <p:sldId id="385" r:id="rId16"/>
    <p:sldId id="299" r:id="rId17"/>
    <p:sldId id="400" r:id="rId18"/>
    <p:sldId id="292" r:id="rId19"/>
    <p:sldId id="335" r:id="rId20"/>
    <p:sldId id="337" r:id="rId21"/>
    <p:sldId id="336" r:id="rId22"/>
    <p:sldId id="338" r:id="rId23"/>
    <p:sldId id="344" r:id="rId24"/>
    <p:sldId id="341" r:id="rId25"/>
    <p:sldId id="334" r:id="rId26"/>
    <p:sldId id="340" r:id="rId27"/>
    <p:sldId id="339" r:id="rId28"/>
    <p:sldId id="342" r:id="rId29"/>
    <p:sldId id="345" r:id="rId30"/>
    <p:sldId id="395" r:id="rId31"/>
    <p:sldId id="302" r:id="rId32"/>
    <p:sldId id="300" r:id="rId33"/>
    <p:sldId id="393" r:id="rId34"/>
    <p:sldId id="394" r:id="rId35"/>
    <p:sldId id="301" r:id="rId36"/>
    <p:sldId id="417" r:id="rId37"/>
    <p:sldId id="418" r:id="rId38"/>
    <p:sldId id="303" r:id="rId39"/>
    <p:sldId id="328" r:id="rId40"/>
    <p:sldId id="377" r:id="rId41"/>
    <p:sldId id="329" r:id="rId42"/>
    <p:sldId id="378" r:id="rId43"/>
    <p:sldId id="379" r:id="rId44"/>
    <p:sldId id="359" r:id="rId45"/>
    <p:sldId id="305" r:id="rId46"/>
    <p:sldId id="304" r:id="rId47"/>
    <p:sldId id="360" r:id="rId48"/>
    <p:sldId id="362" r:id="rId49"/>
    <p:sldId id="363" r:id="rId50"/>
    <p:sldId id="364" r:id="rId51"/>
    <p:sldId id="365" r:id="rId52"/>
    <p:sldId id="330" r:id="rId53"/>
    <p:sldId id="366" r:id="rId54"/>
    <p:sldId id="367" r:id="rId55"/>
    <p:sldId id="306" r:id="rId56"/>
    <p:sldId id="370" r:id="rId57"/>
    <p:sldId id="401" r:id="rId58"/>
    <p:sldId id="402" r:id="rId59"/>
    <p:sldId id="403" r:id="rId60"/>
    <p:sldId id="404" r:id="rId61"/>
    <p:sldId id="409" r:id="rId62"/>
    <p:sldId id="406" r:id="rId63"/>
    <p:sldId id="420" r:id="rId64"/>
    <p:sldId id="416" r:id="rId65"/>
    <p:sldId id="307" r:id="rId66"/>
    <p:sldId id="309" r:id="rId67"/>
    <p:sldId id="396" r:id="rId68"/>
    <p:sldId id="397" r:id="rId69"/>
    <p:sldId id="398" r:id="rId70"/>
    <p:sldId id="399" r:id="rId71"/>
    <p:sldId id="414" r:id="rId72"/>
    <p:sldId id="308" r:id="rId73"/>
    <p:sldId id="388" r:id="rId74"/>
    <p:sldId id="391" r:id="rId75"/>
    <p:sldId id="390" r:id="rId76"/>
    <p:sldId id="389" r:id="rId77"/>
    <p:sldId id="392" r:id="rId78"/>
    <p:sldId id="311" r:id="rId79"/>
    <p:sldId id="258" r:id="rId80"/>
    <p:sldId id="316" r:id="rId81"/>
    <p:sldId id="358" r:id="rId82"/>
    <p:sldId id="315" r:id="rId83"/>
    <p:sldId id="317" r:id="rId84"/>
    <p:sldId id="347" r:id="rId85"/>
    <p:sldId id="348" r:id="rId86"/>
    <p:sldId id="349" r:id="rId87"/>
    <p:sldId id="318" r:id="rId88"/>
    <p:sldId id="319" r:id="rId89"/>
    <p:sldId id="350" r:id="rId90"/>
    <p:sldId id="354" r:id="rId91"/>
    <p:sldId id="355" r:id="rId92"/>
    <p:sldId id="351" r:id="rId93"/>
    <p:sldId id="407" r:id="rId94"/>
    <p:sldId id="352" r:id="rId95"/>
    <p:sldId id="353" r:id="rId96"/>
    <p:sldId id="321" r:id="rId97"/>
    <p:sldId id="326" r:id="rId98"/>
    <p:sldId id="346" r:id="rId99"/>
    <p:sldId id="320" r:id="rId100"/>
    <p:sldId id="357" r:id="rId101"/>
    <p:sldId id="325" r:id="rId102"/>
    <p:sldId id="371" r:id="rId103"/>
    <p:sldId id="372" r:id="rId104"/>
    <p:sldId id="373" r:id="rId105"/>
    <p:sldId id="374" r:id="rId106"/>
    <p:sldId id="375" r:id="rId107"/>
    <p:sldId id="376" r:id="rId108"/>
    <p:sldId id="413" r:id="rId10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8A3"/>
    <a:srgbClr val="F01688"/>
    <a:srgbClr val="8822EE"/>
    <a:srgbClr val="2F21F3"/>
    <a:srgbClr val="FEB52B"/>
    <a:srgbClr val="F01689"/>
    <a:srgbClr val="6F22E3"/>
    <a:srgbClr val="BA20DB"/>
    <a:srgbClr val="6A23F1"/>
    <a:srgbClr val="2F2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22"/>
  </p:normalViewPr>
  <p:slideViewPr>
    <p:cSldViewPr snapToGrid="0">
      <p:cViewPr varScale="1">
        <p:scale>
          <a:sx n="104" d="100"/>
          <a:sy n="104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presProps" Target="pres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viewProps" Target="view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0BCFC-AFFD-334C-A183-6116BAFDF92B}" type="datetimeFigureOut">
              <a:rPr lang="en-US" smtClean="0"/>
              <a:t>4/11/2025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058E0-0852-DB43-83D6-BD76659FF1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306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F51FEA09-E4BD-0741-D624-EED4A231C599}"/>
              </a:ext>
            </a:extLst>
          </p:cNvPr>
          <p:cNvSpPr/>
          <p:nvPr userDrawn="1"/>
        </p:nvSpPr>
        <p:spPr>
          <a:xfrm rot="10800000">
            <a:off x="853427" y="5650992"/>
            <a:ext cx="6821472" cy="1207007"/>
          </a:xfrm>
          <a:custGeom>
            <a:avLst/>
            <a:gdLst>
              <a:gd name="connsiteX0" fmla="*/ 2449167 w 4758726"/>
              <a:gd name="connsiteY0" fmla="*/ 841961 h 842020"/>
              <a:gd name="connsiteX1" fmla="*/ 12024 w 4758726"/>
              <a:gd name="connsiteY1" fmla="*/ 11254 h 842020"/>
              <a:gd name="connsiteX2" fmla="*/ 0 w 4758726"/>
              <a:gd name="connsiteY2" fmla="*/ 0 h 842020"/>
              <a:gd name="connsiteX3" fmla="*/ 4758726 w 4758726"/>
              <a:gd name="connsiteY3" fmla="*/ 0 h 842020"/>
              <a:gd name="connsiteX4" fmla="*/ 4526601 w 4758726"/>
              <a:gd name="connsiteY4" fmla="*/ 141635 h 842020"/>
              <a:gd name="connsiteX5" fmla="*/ 2449167 w 4758726"/>
              <a:gd name="connsiteY5" fmla="*/ 841961 h 84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8726" h="842020">
                <a:moveTo>
                  <a:pt x="2449167" y="841961"/>
                </a:moveTo>
                <a:cubicBezTo>
                  <a:pt x="1373800" y="847496"/>
                  <a:pt x="537447" y="464031"/>
                  <a:pt x="12024" y="11254"/>
                </a:cubicBezTo>
                <a:lnTo>
                  <a:pt x="0" y="0"/>
                </a:lnTo>
                <a:lnTo>
                  <a:pt x="4758726" y="0"/>
                </a:lnTo>
                <a:lnTo>
                  <a:pt x="4526601" y="141635"/>
                </a:lnTo>
                <a:cubicBezTo>
                  <a:pt x="3913845" y="510819"/>
                  <a:pt x="3285564" y="837657"/>
                  <a:pt x="2449167" y="841961"/>
                </a:cubicBezTo>
                <a:close/>
              </a:path>
            </a:pathLst>
          </a:custGeom>
          <a:gradFill>
            <a:gsLst>
              <a:gs pos="0">
                <a:schemeClr val="tx2">
                  <a:alpha val="0"/>
                </a:schemeClr>
              </a:gs>
              <a:gs pos="99000">
                <a:schemeClr val="accent3">
                  <a:alpha val="71647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B707B5BA-AB15-D1EF-EBC5-F38FCE20FC52}"/>
              </a:ext>
            </a:extLst>
          </p:cNvPr>
          <p:cNvSpPr/>
          <p:nvPr userDrawn="1"/>
        </p:nvSpPr>
        <p:spPr>
          <a:xfrm rot="710202" flipV="1">
            <a:off x="-145573" y="4175628"/>
            <a:ext cx="6040006" cy="3240870"/>
          </a:xfrm>
          <a:custGeom>
            <a:avLst/>
            <a:gdLst>
              <a:gd name="connsiteX0" fmla="*/ 480125 w 6747252"/>
              <a:gd name="connsiteY0" fmla="*/ 0 h 3620355"/>
              <a:gd name="connsiteX1" fmla="*/ 6747252 w 6747252"/>
              <a:gd name="connsiteY1" fmla="*/ 1313462 h 3620355"/>
              <a:gd name="connsiteX2" fmla="*/ 6355443 w 6747252"/>
              <a:gd name="connsiteY2" fmla="*/ 1443581 h 3620355"/>
              <a:gd name="connsiteX3" fmla="*/ 4058536 w 6747252"/>
              <a:gd name="connsiteY3" fmla="*/ 2678500 h 3620355"/>
              <a:gd name="connsiteX4" fmla="*/ 33178 w 6747252"/>
              <a:gd name="connsiteY4" fmla="*/ 2369641 h 3620355"/>
              <a:gd name="connsiteX5" fmla="*/ 0 w 6747252"/>
              <a:gd name="connsiteY5" fmla="*/ 2290898 h 3620355"/>
              <a:gd name="connsiteX6" fmla="*/ 480125 w 6747252"/>
              <a:gd name="connsiteY6" fmla="*/ 0 h 362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7252" h="3620355">
                <a:moveTo>
                  <a:pt x="480125" y="0"/>
                </a:moveTo>
                <a:lnTo>
                  <a:pt x="6747252" y="1313462"/>
                </a:lnTo>
                <a:lnTo>
                  <a:pt x="6355443" y="1443581"/>
                </a:lnTo>
                <a:cubicBezTo>
                  <a:pt x="5476828" y="1758684"/>
                  <a:pt x="4659690" y="2192443"/>
                  <a:pt x="4058536" y="2678500"/>
                </a:cubicBezTo>
                <a:cubicBezTo>
                  <a:pt x="2102261" y="4268418"/>
                  <a:pt x="625747" y="3626023"/>
                  <a:pt x="33178" y="2369641"/>
                </a:cubicBezTo>
                <a:lnTo>
                  <a:pt x="0" y="2290898"/>
                </a:lnTo>
                <a:lnTo>
                  <a:pt x="480125" y="0"/>
                </a:lnTo>
                <a:close/>
              </a:path>
            </a:pathLst>
          </a:custGeom>
          <a:gradFill flip="none" rotWithShape="1">
            <a:gsLst>
              <a:gs pos="97000">
                <a:schemeClr val="accent3">
                  <a:lumMod val="50000"/>
                  <a:alpha val="21210"/>
                </a:schemeClr>
              </a:gs>
              <a:gs pos="72000">
                <a:schemeClr val="accent4">
                  <a:lumMod val="50000"/>
                </a:schemeClr>
              </a:gs>
              <a:gs pos="3000">
                <a:schemeClr val="accent6">
                  <a:alpha val="53787"/>
                </a:schemeClr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1AF73CC-B23B-6DCD-7E3E-8213485DF9B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6095999" y="3104925"/>
            <a:ext cx="0" cy="165518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1">
            <a:extLst>
              <a:ext uri="{FF2B5EF4-FFF2-40B4-BE49-F238E27FC236}">
                <a16:creationId xmlns:a16="http://schemas.microsoft.com/office/drawing/2014/main" id="{0319ECD0-7050-C18F-AC35-7F8DFA288A58}"/>
              </a:ext>
            </a:extLst>
          </p:cNvPr>
          <p:cNvSpPr/>
          <p:nvPr userDrawn="1"/>
        </p:nvSpPr>
        <p:spPr>
          <a:xfrm>
            <a:off x="-24334" y="1"/>
            <a:ext cx="12218982" cy="6860673"/>
          </a:xfrm>
          <a:custGeom>
            <a:avLst/>
            <a:gdLst>
              <a:gd name="connsiteX0" fmla="*/ 4456 w 12218982"/>
              <a:gd name="connsiteY0" fmla="*/ 0 h 6860673"/>
              <a:gd name="connsiteX1" fmla="*/ 3150735 w 12218982"/>
              <a:gd name="connsiteY1" fmla="*/ 0 h 6860673"/>
              <a:gd name="connsiteX2" fmla="*/ 3150734 w 12218982"/>
              <a:gd name="connsiteY2" fmla="*/ 1 h 6860673"/>
              <a:gd name="connsiteX3" fmla="*/ 3275209 w 12218982"/>
              <a:gd name="connsiteY3" fmla="*/ 1 h 6860673"/>
              <a:gd name="connsiteX4" fmla="*/ 3275209 w 12218982"/>
              <a:gd name="connsiteY4" fmla="*/ 0 h 6860673"/>
              <a:gd name="connsiteX5" fmla="*/ 12218982 w 12218982"/>
              <a:gd name="connsiteY5" fmla="*/ 0 h 6860673"/>
              <a:gd name="connsiteX6" fmla="*/ 12218982 w 12218982"/>
              <a:gd name="connsiteY6" fmla="*/ 1983013 h 6860673"/>
              <a:gd name="connsiteX7" fmla="*/ 12062259 w 12218982"/>
              <a:gd name="connsiteY7" fmla="*/ 2024385 h 6860673"/>
              <a:gd name="connsiteX8" fmla="*/ 10972986 w 12218982"/>
              <a:gd name="connsiteY8" fmla="*/ 2139627 h 6860673"/>
              <a:gd name="connsiteX9" fmla="*/ 5417726 w 12218982"/>
              <a:gd name="connsiteY9" fmla="*/ 115939 h 6860673"/>
              <a:gd name="connsiteX10" fmla="*/ 5011629 w 12218982"/>
              <a:gd name="connsiteY10" fmla="*/ 121918 h 6860673"/>
              <a:gd name="connsiteX11" fmla="*/ 4783396 w 12218982"/>
              <a:gd name="connsiteY11" fmla="*/ 139697 h 6860673"/>
              <a:gd name="connsiteX12" fmla="*/ 4570293 w 12218982"/>
              <a:gd name="connsiteY12" fmla="*/ 145085 h 6860673"/>
              <a:gd name="connsiteX13" fmla="*/ 692864 w 12218982"/>
              <a:gd name="connsiteY13" fmla="*/ 2723368 h 6860673"/>
              <a:gd name="connsiteX14" fmla="*/ 653810 w 12218982"/>
              <a:gd name="connsiteY14" fmla="*/ 2809752 h 6860673"/>
              <a:gd name="connsiteX15" fmla="*/ 633474 w 12218982"/>
              <a:gd name="connsiteY15" fmla="*/ 2851993 h 6860673"/>
              <a:gd name="connsiteX16" fmla="*/ 551923 w 12218982"/>
              <a:gd name="connsiteY16" fmla="*/ 3041708 h 6860673"/>
              <a:gd name="connsiteX17" fmla="*/ 532245 w 12218982"/>
              <a:gd name="connsiteY17" fmla="*/ 3101107 h 6860673"/>
              <a:gd name="connsiteX18" fmla="*/ 519820 w 12218982"/>
              <a:gd name="connsiteY18" fmla="*/ 3132620 h 6860673"/>
              <a:gd name="connsiteX19" fmla="*/ 242995 w 12218982"/>
              <a:gd name="connsiteY19" fmla="*/ 4701210 h 6860673"/>
              <a:gd name="connsiteX20" fmla="*/ 692864 w 12218982"/>
              <a:gd name="connsiteY20" fmla="*/ 6679052 h 6860673"/>
              <a:gd name="connsiteX21" fmla="*/ 784515 w 12218982"/>
              <a:gd name="connsiteY21" fmla="*/ 6858000 h 6860673"/>
              <a:gd name="connsiteX22" fmla="*/ 341340 w 12218982"/>
              <a:gd name="connsiteY22" fmla="*/ 6858000 h 6860673"/>
              <a:gd name="connsiteX23" fmla="*/ 341340 w 12218982"/>
              <a:gd name="connsiteY23" fmla="*/ 6860673 h 6860673"/>
              <a:gd name="connsiteX24" fmla="*/ 4456 w 12218982"/>
              <a:gd name="connsiteY24" fmla="*/ 6860673 h 6860673"/>
              <a:gd name="connsiteX25" fmla="*/ 4456 w 12218982"/>
              <a:gd name="connsiteY25" fmla="*/ 2794000 h 6860673"/>
              <a:gd name="connsiteX26" fmla="*/ 0 w 12218982"/>
              <a:gd name="connsiteY26" fmla="*/ 2794000 h 6860673"/>
              <a:gd name="connsiteX27" fmla="*/ 0 w 12218982"/>
              <a:gd name="connsiteY27" fmla="*/ 2022550 h 6860673"/>
              <a:gd name="connsiteX28" fmla="*/ 4456 w 12218982"/>
              <a:gd name="connsiteY28" fmla="*/ 2022550 h 6860673"/>
              <a:gd name="connsiteX29" fmla="*/ 4456 w 12218982"/>
              <a:gd name="connsiteY29" fmla="*/ 1646989 h 6860673"/>
              <a:gd name="connsiteX30" fmla="*/ 4456 w 12218982"/>
              <a:gd name="connsiteY30" fmla="*/ 0 h 68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8982" h="6860673">
                <a:moveTo>
                  <a:pt x="4456" y="0"/>
                </a:moveTo>
                <a:lnTo>
                  <a:pt x="3150735" y="0"/>
                </a:lnTo>
                <a:lnTo>
                  <a:pt x="3150734" y="1"/>
                </a:lnTo>
                <a:lnTo>
                  <a:pt x="3275209" y="1"/>
                </a:lnTo>
                <a:lnTo>
                  <a:pt x="3275209" y="0"/>
                </a:lnTo>
                <a:lnTo>
                  <a:pt x="12218982" y="0"/>
                </a:lnTo>
                <a:lnTo>
                  <a:pt x="12218982" y="1983013"/>
                </a:lnTo>
                <a:lnTo>
                  <a:pt x="12062259" y="2024385"/>
                </a:lnTo>
                <a:cubicBezTo>
                  <a:pt x="11728036" y="2099441"/>
                  <a:pt x="11364094" y="2141640"/>
                  <a:pt x="10972986" y="2139627"/>
                </a:cubicBezTo>
                <a:cubicBezTo>
                  <a:pt x="8748018" y="2128176"/>
                  <a:pt x="7788484" y="155587"/>
                  <a:pt x="5417726" y="115939"/>
                </a:cubicBezTo>
                <a:cubicBezTo>
                  <a:pt x="5278815" y="113616"/>
                  <a:pt x="5143479" y="115764"/>
                  <a:pt x="5011629" y="121918"/>
                </a:cubicBezTo>
                <a:lnTo>
                  <a:pt x="4783396" y="139697"/>
                </a:lnTo>
                <a:lnTo>
                  <a:pt x="4570293" y="145085"/>
                </a:lnTo>
                <a:cubicBezTo>
                  <a:pt x="2859647" y="231798"/>
                  <a:pt x="1397605" y="1260791"/>
                  <a:pt x="692864" y="2723368"/>
                </a:cubicBezTo>
                <a:lnTo>
                  <a:pt x="653810" y="2809752"/>
                </a:lnTo>
                <a:lnTo>
                  <a:pt x="633474" y="2851993"/>
                </a:lnTo>
                <a:cubicBezTo>
                  <a:pt x="600933" y="2920155"/>
                  <a:pt x="575052" y="2977311"/>
                  <a:pt x="551923" y="3041708"/>
                </a:cubicBezTo>
                <a:lnTo>
                  <a:pt x="532245" y="3101107"/>
                </a:lnTo>
                <a:lnTo>
                  <a:pt x="519820" y="3132620"/>
                </a:lnTo>
                <a:cubicBezTo>
                  <a:pt x="340732" y="3621732"/>
                  <a:pt x="242995" y="4150057"/>
                  <a:pt x="242995" y="4701210"/>
                </a:cubicBezTo>
                <a:cubicBezTo>
                  <a:pt x="242995" y="5409836"/>
                  <a:pt x="404560" y="6080725"/>
                  <a:pt x="692864" y="6679052"/>
                </a:cubicBezTo>
                <a:lnTo>
                  <a:pt x="784515" y="6858000"/>
                </a:lnTo>
                <a:lnTo>
                  <a:pt x="341340" y="6858000"/>
                </a:lnTo>
                <a:lnTo>
                  <a:pt x="341340" y="6860673"/>
                </a:lnTo>
                <a:lnTo>
                  <a:pt x="4456" y="6860673"/>
                </a:lnTo>
                <a:lnTo>
                  <a:pt x="4456" y="2794000"/>
                </a:lnTo>
                <a:lnTo>
                  <a:pt x="0" y="2794000"/>
                </a:lnTo>
                <a:lnTo>
                  <a:pt x="0" y="2022550"/>
                </a:lnTo>
                <a:lnTo>
                  <a:pt x="4456" y="2022550"/>
                </a:lnTo>
                <a:lnTo>
                  <a:pt x="4456" y="1646989"/>
                </a:lnTo>
                <a:lnTo>
                  <a:pt x="4456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1889"/>
                </a:schemeClr>
              </a:gs>
              <a:gs pos="77000">
                <a:schemeClr val="accent3">
                  <a:lumMod val="25000"/>
                  <a:alpha val="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332954FC-1C1B-B277-413F-3CBA66FD1EAD}"/>
              </a:ext>
            </a:extLst>
          </p:cNvPr>
          <p:cNvSpPr/>
          <p:nvPr userDrawn="1"/>
        </p:nvSpPr>
        <p:spPr>
          <a:xfrm flipH="1" flipV="1">
            <a:off x="-26982" y="9939"/>
            <a:ext cx="12218982" cy="6860673"/>
          </a:xfrm>
          <a:custGeom>
            <a:avLst/>
            <a:gdLst>
              <a:gd name="connsiteX0" fmla="*/ 4456 w 12218982"/>
              <a:gd name="connsiteY0" fmla="*/ 0 h 6860673"/>
              <a:gd name="connsiteX1" fmla="*/ 3150735 w 12218982"/>
              <a:gd name="connsiteY1" fmla="*/ 0 h 6860673"/>
              <a:gd name="connsiteX2" fmla="*/ 3150734 w 12218982"/>
              <a:gd name="connsiteY2" fmla="*/ 1 h 6860673"/>
              <a:gd name="connsiteX3" fmla="*/ 3275209 w 12218982"/>
              <a:gd name="connsiteY3" fmla="*/ 1 h 6860673"/>
              <a:gd name="connsiteX4" fmla="*/ 3275209 w 12218982"/>
              <a:gd name="connsiteY4" fmla="*/ 0 h 6860673"/>
              <a:gd name="connsiteX5" fmla="*/ 12218982 w 12218982"/>
              <a:gd name="connsiteY5" fmla="*/ 0 h 6860673"/>
              <a:gd name="connsiteX6" fmla="*/ 12218982 w 12218982"/>
              <a:gd name="connsiteY6" fmla="*/ 1983013 h 6860673"/>
              <a:gd name="connsiteX7" fmla="*/ 12062259 w 12218982"/>
              <a:gd name="connsiteY7" fmla="*/ 2024385 h 6860673"/>
              <a:gd name="connsiteX8" fmla="*/ 10972986 w 12218982"/>
              <a:gd name="connsiteY8" fmla="*/ 2139627 h 6860673"/>
              <a:gd name="connsiteX9" fmla="*/ 5417726 w 12218982"/>
              <a:gd name="connsiteY9" fmla="*/ 115939 h 6860673"/>
              <a:gd name="connsiteX10" fmla="*/ 5011629 w 12218982"/>
              <a:gd name="connsiteY10" fmla="*/ 121918 h 6860673"/>
              <a:gd name="connsiteX11" fmla="*/ 4783396 w 12218982"/>
              <a:gd name="connsiteY11" fmla="*/ 139697 h 6860673"/>
              <a:gd name="connsiteX12" fmla="*/ 4570293 w 12218982"/>
              <a:gd name="connsiteY12" fmla="*/ 145085 h 6860673"/>
              <a:gd name="connsiteX13" fmla="*/ 692864 w 12218982"/>
              <a:gd name="connsiteY13" fmla="*/ 2723368 h 6860673"/>
              <a:gd name="connsiteX14" fmla="*/ 653810 w 12218982"/>
              <a:gd name="connsiteY14" fmla="*/ 2809752 h 6860673"/>
              <a:gd name="connsiteX15" fmla="*/ 633474 w 12218982"/>
              <a:gd name="connsiteY15" fmla="*/ 2851993 h 6860673"/>
              <a:gd name="connsiteX16" fmla="*/ 551923 w 12218982"/>
              <a:gd name="connsiteY16" fmla="*/ 3041708 h 6860673"/>
              <a:gd name="connsiteX17" fmla="*/ 532245 w 12218982"/>
              <a:gd name="connsiteY17" fmla="*/ 3101107 h 6860673"/>
              <a:gd name="connsiteX18" fmla="*/ 519820 w 12218982"/>
              <a:gd name="connsiteY18" fmla="*/ 3132620 h 6860673"/>
              <a:gd name="connsiteX19" fmla="*/ 242995 w 12218982"/>
              <a:gd name="connsiteY19" fmla="*/ 4701210 h 6860673"/>
              <a:gd name="connsiteX20" fmla="*/ 692864 w 12218982"/>
              <a:gd name="connsiteY20" fmla="*/ 6679052 h 6860673"/>
              <a:gd name="connsiteX21" fmla="*/ 784515 w 12218982"/>
              <a:gd name="connsiteY21" fmla="*/ 6858000 h 6860673"/>
              <a:gd name="connsiteX22" fmla="*/ 341340 w 12218982"/>
              <a:gd name="connsiteY22" fmla="*/ 6858000 h 6860673"/>
              <a:gd name="connsiteX23" fmla="*/ 341340 w 12218982"/>
              <a:gd name="connsiteY23" fmla="*/ 6860673 h 6860673"/>
              <a:gd name="connsiteX24" fmla="*/ 4456 w 12218982"/>
              <a:gd name="connsiteY24" fmla="*/ 6860673 h 6860673"/>
              <a:gd name="connsiteX25" fmla="*/ 4456 w 12218982"/>
              <a:gd name="connsiteY25" fmla="*/ 2794000 h 6860673"/>
              <a:gd name="connsiteX26" fmla="*/ 0 w 12218982"/>
              <a:gd name="connsiteY26" fmla="*/ 2794000 h 6860673"/>
              <a:gd name="connsiteX27" fmla="*/ 0 w 12218982"/>
              <a:gd name="connsiteY27" fmla="*/ 2022550 h 6860673"/>
              <a:gd name="connsiteX28" fmla="*/ 4456 w 12218982"/>
              <a:gd name="connsiteY28" fmla="*/ 2022550 h 6860673"/>
              <a:gd name="connsiteX29" fmla="*/ 4456 w 12218982"/>
              <a:gd name="connsiteY29" fmla="*/ 1646989 h 6860673"/>
              <a:gd name="connsiteX30" fmla="*/ 4456 w 12218982"/>
              <a:gd name="connsiteY30" fmla="*/ 0 h 68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8982" h="6860673">
                <a:moveTo>
                  <a:pt x="4456" y="0"/>
                </a:moveTo>
                <a:lnTo>
                  <a:pt x="3150735" y="0"/>
                </a:lnTo>
                <a:lnTo>
                  <a:pt x="3150734" y="1"/>
                </a:lnTo>
                <a:lnTo>
                  <a:pt x="3275209" y="1"/>
                </a:lnTo>
                <a:lnTo>
                  <a:pt x="3275209" y="0"/>
                </a:lnTo>
                <a:lnTo>
                  <a:pt x="12218982" y="0"/>
                </a:lnTo>
                <a:lnTo>
                  <a:pt x="12218982" y="1983013"/>
                </a:lnTo>
                <a:lnTo>
                  <a:pt x="12062259" y="2024385"/>
                </a:lnTo>
                <a:cubicBezTo>
                  <a:pt x="11728036" y="2099441"/>
                  <a:pt x="11364094" y="2141640"/>
                  <a:pt x="10972986" y="2139627"/>
                </a:cubicBezTo>
                <a:cubicBezTo>
                  <a:pt x="8748018" y="2128176"/>
                  <a:pt x="7788484" y="155587"/>
                  <a:pt x="5417726" y="115939"/>
                </a:cubicBezTo>
                <a:cubicBezTo>
                  <a:pt x="5278815" y="113616"/>
                  <a:pt x="5143479" y="115764"/>
                  <a:pt x="5011629" y="121918"/>
                </a:cubicBezTo>
                <a:lnTo>
                  <a:pt x="4783396" y="139697"/>
                </a:lnTo>
                <a:lnTo>
                  <a:pt x="4570293" y="145085"/>
                </a:lnTo>
                <a:cubicBezTo>
                  <a:pt x="2859647" y="231798"/>
                  <a:pt x="1397605" y="1260791"/>
                  <a:pt x="692864" y="2723368"/>
                </a:cubicBezTo>
                <a:lnTo>
                  <a:pt x="653810" y="2809752"/>
                </a:lnTo>
                <a:lnTo>
                  <a:pt x="633474" y="2851993"/>
                </a:lnTo>
                <a:cubicBezTo>
                  <a:pt x="600933" y="2920155"/>
                  <a:pt x="575052" y="2977311"/>
                  <a:pt x="551923" y="3041708"/>
                </a:cubicBezTo>
                <a:lnTo>
                  <a:pt x="532245" y="3101107"/>
                </a:lnTo>
                <a:lnTo>
                  <a:pt x="519820" y="3132620"/>
                </a:lnTo>
                <a:cubicBezTo>
                  <a:pt x="340732" y="3621732"/>
                  <a:pt x="242995" y="4150057"/>
                  <a:pt x="242995" y="4701210"/>
                </a:cubicBezTo>
                <a:cubicBezTo>
                  <a:pt x="242995" y="5409836"/>
                  <a:pt x="404560" y="6080725"/>
                  <a:pt x="692864" y="6679052"/>
                </a:cubicBezTo>
                <a:lnTo>
                  <a:pt x="784515" y="6858000"/>
                </a:lnTo>
                <a:lnTo>
                  <a:pt x="341340" y="6858000"/>
                </a:lnTo>
                <a:lnTo>
                  <a:pt x="341340" y="6860673"/>
                </a:lnTo>
                <a:lnTo>
                  <a:pt x="4456" y="6860673"/>
                </a:lnTo>
                <a:lnTo>
                  <a:pt x="4456" y="2794000"/>
                </a:lnTo>
                <a:lnTo>
                  <a:pt x="0" y="2794000"/>
                </a:lnTo>
                <a:lnTo>
                  <a:pt x="0" y="2022550"/>
                </a:lnTo>
                <a:lnTo>
                  <a:pt x="4456" y="2022550"/>
                </a:lnTo>
                <a:lnTo>
                  <a:pt x="4456" y="1646989"/>
                </a:lnTo>
                <a:lnTo>
                  <a:pt x="4456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77000">
                <a:schemeClr val="accent3">
                  <a:lumMod val="25000"/>
                  <a:alpha val="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9AD65933-4DAE-2A46-C7F9-2A20CB244088}"/>
              </a:ext>
            </a:extLst>
          </p:cNvPr>
          <p:cNvSpPr/>
          <p:nvPr userDrawn="1"/>
        </p:nvSpPr>
        <p:spPr>
          <a:xfrm>
            <a:off x="4603793" y="0"/>
            <a:ext cx="6821472" cy="1207007"/>
          </a:xfrm>
          <a:custGeom>
            <a:avLst/>
            <a:gdLst>
              <a:gd name="connsiteX0" fmla="*/ 2449167 w 4758726"/>
              <a:gd name="connsiteY0" fmla="*/ 841961 h 842020"/>
              <a:gd name="connsiteX1" fmla="*/ 12024 w 4758726"/>
              <a:gd name="connsiteY1" fmla="*/ 11254 h 842020"/>
              <a:gd name="connsiteX2" fmla="*/ 0 w 4758726"/>
              <a:gd name="connsiteY2" fmla="*/ 0 h 842020"/>
              <a:gd name="connsiteX3" fmla="*/ 4758726 w 4758726"/>
              <a:gd name="connsiteY3" fmla="*/ 0 h 842020"/>
              <a:gd name="connsiteX4" fmla="*/ 4526601 w 4758726"/>
              <a:gd name="connsiteY4" fmla="*/ 141635 h 842020"/>
              <a:gd name="connsiteX5" fmla="*/ 2449167 w 4758726"/>
              <a:gd name="connsiteY5" fmla="*/ 841961 h 84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8726" h="842020">
                <a:moveTo>
                  <a:pt x="2449167" y="841961"/>
                </a:moveTo>
                <a:cubicBezTo>
                  <a:pt x="1373800" y="847496"/>
                  <a:pt x="537447" y="464031"/>
                  <a:pt x="12024" y="11254"/>
                </a:cubicBezTo>
                <a:lnTo>
                  <a:pt x="0" y="0"/>
                </a:lnTo>
                <a:lnTo>
                  <a:pt x="4758726" y="0"/>
                </a:lnTo>
                <a:lnTo>
                  <a:pt x="4526601" y="141635"/>
                </a:lnTo>
                <a:cubicBezTo>
                  <a:pt x="3913845" y="510819"/>
                  <a:pt x="3285564" y="837657"/>
                  <a:pt x="2449167" y="841961"/>
                </a:cubicBezTo>
                <a:close/>
              </a:path>
            </a:pathLst>
          </a:custGeom>
          <a:gradFill>
            <a:gsLst>
              <a:gs pos="41000">
                <a:schemeClr val="accent5">
                  <a:alpha val="21000"/>
                </a:schemeClr>
              </a:gs>
              <a:gs pos="98000">
                <a:schemeClr val="accent5">
                  <a:lumMod val="50000"/>
                </a:schemeClr>
              </a:gs>
            </a:gsLst>
            <a:lin ang="13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078C0FDD-401B-0E80-5823-215C99BAE6B2}"/>
              </a:ext>
            </a:extLst>
          </p:cNvPr>
          <p:cNvSpPr/>
          <p:nvPr userDrawn="1"/>
        </p:nvSpPr>
        <p:spPr>
          <a:xfrm rot="710202" flipH="1">
            <a:off x="6511239" y="-551340"/>
            <a:ext cx="5838132" cy="3132551"/>
          </a:xfrm>
          <a:custGeom>
            <a:avLst/>
            <a:gdLst>
              <a:gd name="connsiteX0" fmla="*/ 480125 w 6747252"/>
              <a:gd name="connsiteY0" fmla="*/ 0 h 3620355"/>
              <a:gd name="connsiteX1" fmla="*/ 6747252 w 6747252"/>
              <a:gd name="connsiteY1" fmla="*/ 1313462 h 3620355"/>
              <a:gd name="connsiteX2" fmla="*/ 6355443 w 6747252"/>
              <a:gd name="connsiteY2" fmla="*/ 1443581 h 3620355"/>
              <a:gd name="connsiteX3" fmla="*/ 4058536 w 6747252"/>
              <a:gd name="connsiteY3" fmla="*/ 2678500 h 3620355"/>
              <a:gd name="connsiteX4" fmla="*/ 33178 w 6747252"/>
              <a:gd name="connsiteY4" fmla="*/ 2369641 h 3620355"/>
              <a:gd name="connsiteX5" fmla="*/ 0 w 6747252"/>
              <a:gd name="connsiteY5" fmla="*/ 2290898 h 3620355"/>
              <a:gd name="connsiteX6" fmla="*/ 480125 w 6747252"/>
              <a:gd name="connsiteY6" fmla="*/ 0 h 3620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47252" h="3620355">
                <a:moveTo>
                  <a:pt x="480125" y="0"/>
                </a:moveTo>
                <a:lnTo>
                  <a:pt x="6747252" y="1313462"/>
                </a:lnTo>
                <a:lnTo>
                  <a:pt x="6355443" y="1443581"/>
                </a:lnTo>
                <a:cubicBezTo>
                  <a:pt x="5476828" y="1758684"/>
                  <a:pt x="4659690" y="2192443"/>
                  <a:pt x="4058536" y="2678500"/>
                </a:cubicBezTo>
                <a:cubicBezTo>
                  <a:pt x="2102261" y="4268418"/>
                  <a:pt x="625747" y="3626023"/>
                  <a:pt x="33178" y="2369641"/>
                </a:cubicBezTo>
                <a:lnTo>
                  <a:pt x="0" y="2290898"/>
                </a:lnTo>
                <a:lnTo>
                  <a:pt x="480125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4">
                  <a:lumMod val="75000"/>
                  <a:alpha val="19000"/>
                </a:schemeClr>
              </a:gs>
              <a:gs pos="0">
                <a:schemeClr val="accent6">
                  <a:alpha val="61994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3584" y="2176272"/>
            <a:ext cx="9921240" cy="1481328"/>
          </a:xfrm>
        </p:spPr>
        <p:txBody>
          <a:bodyPr anchor="b">
            <a:no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0320" y="4261104"/>
            <a:ext cx="7068312" cy="758952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377BA9B-C2E4-E61C-EF86-BD674353AF57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569340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4226C42-B02E-1D4B-77B4-BF0257C6041E}"/>
              </a:ext>
            </a:extLst>
          </p:cNvPr>
          <p:cNvSpPr/>
          <p:nvPr userDrawn="1"/>
        </p:nvSpPr>
        <p:spPr>
          <a:xfrm>
            <a:off x="19485" y="0"/>
            <a:ext cx="6721146" cy="6858000"/>
          </a:xfrm>
          <a:custGeom>
            <a:avLst/>
            <a:gdLst>
              <a:gd name="connsiteX0" fmla="*/ 0 w 6721146"/>
              <a:gd name="connsiteY0" fmla="*/ 0 h 6858000"/>
              <a:gd name="connsiteX1" fmla="*/ 399503 w 6721146"/>
              <a:gd name="connsiteY1" fmla="*/ 0 h 6858000"/>
              <a:gd name="connsiteX2" fmla="*/ 395119 w 6721146"/>
              <a:gd name="connsiteY2" fmla="*/ 19864 h 6858000"/>
              <a:gd name="connsiteX3" fmla="*/ 244176 w 6721146"/>
              <a:gd name="connsiteY3" fmla="*/ 529296 h 6858000"/>
              <a:gd name="connsiteX4" fmla="*/ 993095 w 6721146"/>
              <a:gd name="connsiteY4" fmla="*/ 5197987 h 6858000"/>
              <a:gd name="connsiteX5" fmla="*/ 4989455 w 6721146"/>
              <a:gd name="connsiteY5" fmla="*/ 6468602 h 6858000"/>
              <a:gd name="connsiteX6" fmla="*/ 6648701 w 6721146"/>
              <a:gd name="connsiteY6" fmla="*/ 6787937 h 6858000"/>
              <a:gd name="connsiteX7" fmla="*/ 6721146 w 6721146"/>
              <a:gd name="connsiteY7" fmla="*/ 6858000 h 6858000"/>
              <a:gd name="connsiteX8" fmla="*/ 0 w 6721146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21146" h="6858000">
                <a:moveTo>
                  <a:pt x="0" y="0"/>
                </a:moveTo>
                <a:lnTo>
                  <a:pt x="399503" y="0"/>
                </a:lnTo>
                <a:lnTo>
                  <a:pt x="395119" y="19864"/>
                </a:lnTo>
                <a:cubicBezTo>
                  <a:pt x="355531" y="180505"/>
                  <a:pt x="305509" y="350292"/>
                  <a:pt x="244176" y="529296"/>
                </a:cubicBezTo>
                <a:cubicBezTo>
                  <a:pt x="-223599" y="2697668"/>
                  <a:pt x="276778" y="4254046"/>
                  <a:pt x="993095" y="5197987"/>
                </a:cubicBezTo>
                <a:cubicBezTo>
                  <a:pt x="1709415" y="6141924"/>
                  <a:pt x="3704883" y="6653220"/>
                  <a:pt x="4989455" y="6468602"/>
                </a:cubicBezTo>
                <a:cubicBezTo>
                  <a:pt x="5774573" y="6353740"/>
                  <a:pt x="6315041" y="6502080"/>
                  <a:pt x="6648701" y="6787937"/>
                </a:cubicBezTo>
                <a:lnTo>
                  <a:pt x="672114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73000">
                <a:schemeClr val="accent3">
                  <a:lumMod val="25000"/>
                </a:schemeClr>
              </a:gs>
              <a:gs pos="0">
                <a:schemeClr val="accent1">
                  <a:alpha val="2964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60C6EA0-9137-97A8-7C78-0FCD8675F1B0}"/>
              </a:ext>
            </a:extLst>
          </p:cNvPr>
          <p:cNvSpPr/>
          <p:nvPr userDrawn="1"/>
        </p:nvSpPr>
        <p:spPr>
          <a:xfrm>
            <a:off x="8497" y="7662"/>
            <a:ext cx="4591137" cy="3588767"/>
          </a:xfrm>
          <a:custGeom>
            <a:avLst/>
            <a:gdLst>
              <a:gd name="connsiteX0" fmla="*/ 0 w 4591137"/>
              <a:gd name="connsiteY0" fmla="*/ 0 h 3588767"/>
              <a:gd name="connsiteX1" fmla="*/ 4591137 w 4591137"/>
              <a:gd name="connsiteY1" fmla="*/ 0 h 3588767"/>
              <a:gd name="connsiteX2" fmla="*/ 4458037 w 4591137"/>
              <a:gd name="connsiteY2" fmla="*/ 139038 h 3588767"/>
              <a:gd name="connsiteX3" fmla="*/ 3406398 w 4591137"/>
              <a:gd name="connsiteY3" fmla="*/ 1512312 h 3588767"/>
              <a:gd name="connsiteX4" fmla="*/ 202105 w 4591137"/>
              <a:gd name="connsiteY4" fmla="*/ 3554432 h 3588767"/>
              <a:gd name="connsiteX5" fmla="*/ 0 w 4591137"/>
              <a:gd name="connsiteY5" fmla="*/ 3506319 h 358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1137" h="3588767">
                <a:moveTo>
                  <a:pt x="0" y="0"/>
                </a:moveTo>
                <a:lnTo>
                  <a:pt x="4591137" y="0"/>
                </a:lnTo>
                <a:lnTo>
                  <a:pt x="4458037" y="139038"/>
                </a:lnTo>
                <a:cubicBezTo>
                  <a:pt x="4038035" y="589101"/>
                  <a:pt x="3677988" y="1055885"/>
                  <a:pt x="3406398" y="1512312"/>
                </a:cubicBezTo>
                <a:cubicBezTo>
                  <a:pt x="2398561" y="3215836"/>
                  <a:pt x="1221089" y="3736280"/>
                  <a:pt x="202105" y="3554432"/>
                </a:cubicBezTo>
                <a:lnTo>
                  <a:pt x="0" y="350631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25000"/>
                  <a:alpha val="55687"/>
                </a:schemeClr>
              </a:gs>
              <a:gs pos="99000">
                <a:schemeClr val="accent1">
                  <a:lumMod val="60000"/>
                  <a:lumOff val="40000"/>
                  <a:alpha val="20003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reeform 24">
            <a:extLst>
              <a:ext uri="{FF2B5EF4-FFF2-40B4-BE49-F238E27FC236}">
                <a16:creationId xmlns:a16="http://schemas.microsoft.com/office/drawing/2014/main" id="{2698A246-2716-9361-4EDE-2498058A4C3A}"/>
              </a:ext>
            </a:extLst>
          </p:cNvPr>
          <p:cNvSpPr/>
          <p:nvPr userDrawn="1"/>
        </p:nvSpPr>
        <p:spPr>
          <a:xfrm>
            <a:off x="0" y="0"/>
            <a:ext cx="1893320" cy="2085274"/>
          </a:xfrm>
          <a:custGeom>
            <a:avLst/>
            <a:gdLst>
              <a:gd name="connsiteX0" fmla="*/ 0 w 1893320"/>
              <a:gd name="connsiteY0" fmla="*/ 0 h 2085274"/>
              <a:gd name="connsiteX1" fmla="*/ 1893320 w 1893320"/>
              <a:gd name="connsiteY1" fmla="*/ 0 h 2085274"/>
              <a:gd name="connsiteX2" fmla="*/ 1836420 w 1893320"/>
              <a:gd name="connsiteY2" fmla="*/ 89992 h 2085274"/>
              <a:gd name="connsiteX3" fmla="*/ 1471130 w 1893320"/>
              <a:gd name="connsiteY3" fmla="*/ 883842 h 2085274"/>
              <a:gd name="connsiteX4" fmla="*/ 90049 w 1893320"/>
              <a:gd name="connsiteY4" fmla="*/ 2071651 h 2085274"/>
              <a:gd name="connsiteX5" fmla="*/ 0 w 1893320"/>
              <a:gd name="connsiteY5" fmla="*/ 2052168 h 2085274"/>
              <a:gd name="connsiteX6" fmla="*/ 0 w 1893320"/>
              <a:gd name="connsiteY6" fmla="*/ 0 h 208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3320" h="2085274">
                <a:moveTo>
                  <a:pt x="0" y="0"/>
                </a:moveTo>
                <a:lnTo>
                  <a:pt x="1893320" y="0"/>
                </a:lnTo>
                <a:lnTo>
                  <a:pt x="1836420" y="89992"/>
                </a:lnTo>
                <a:cubicBezTo>
                  <a:pt x="1676137" y="357859"/>
                  <a:pt x="1549717" y="629674"/>
                  <a:pt x="1471130" y="883842"/>
                </a:cubicBezTo>
                <a:cubicBezTo>
                  <a:pt x="1174602" y="1851540"/>
                  <a:pt x="614067" y="2156914"/>
                  <a:pt x="90049" y="2071651"/>
                </a:cubicBezTo>
                <a:lnTo>
                  <a:pt x="0" y="20521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  <a:alpha val="1074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9A7DD52-C2B0-2B91-92C0-905899BB578D}"/>
              </a:ext>
            </a:extLst>
          </p:cNvPr>
          <p:cNvSpPr/>
          <p:nvPr userDrawn="1"/>
        </p:nvSpPr>
        <p:spPr>
          <a:xfrm>
            <a:off x="2" y="5262792"/>
            <a:ext cx="2809260" cy="1595208"/>
          </a:xfrm>
          <a:custGeom>
            <a:avLst/>
            <a:gdLst>
              <a:gd name="connsiteX0" fmla="*/ 0 w 2809260"/>
              <a:gd name="connsiteY0" fmla="*/ 0 h 1595208"/>
              <a:gd name="connsiteX1" fmla="*/ 101140 w 2809260"/>
              <a:gd name="connsiteY1" fmla="*/ 117015 h 1595208"/>
              <a:gd name="connsiteX2" fmla="*/ 2208849 w 2809260"/>
              <a:gd name="connsiteY2" fmla="*/ 1381471 h 1595208"/>
              <a:gd name="connsiteX3" fmla="*/ 2746965 w 2809260"/>
              <a:gd name="connsiteY3" fmla="*/ 1562268 h 1595208"/>
              <a:gd name="connsiteX4" fmla="*/ 2809260 w 2809260"/>
              <a:gd name="connsiteY4" fmla="*/ 1595208 h 1595208"/>
              <a:gd name="connsiteX5" fmla="*/ 0 w 2809260"/>
              <a:gd name="connsiteY5" fmla="*/ 1595207 h 159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9260" h="1595208">
                <a:moveTo>
                  <a:pt x="0" y="0"/>
                </a:moveTo>
                <a:lnTo>
                  <a:pt x="101140" y="117015"/>
                </a:lnTo>
                <a:cubicBezTo>
                  <a:pt x="653434" y="714877"/>
                  <a:pt x="1509442" y="1220329"/>
                  <a:pt x="2208849" y="1381471"/>
                </a:cubicBezTo>
                <a:cubicBezTo>
                  <a:pt x="2416303" y="1428716"/>
                  <a:pt x="2594874" y="1490011"/>
                  <a:pt x="2746965" y="1562268"/>
                </a:cubicBezTo>
                <a:lnTo>
                  <a:pt x="2809260" y="1595208"/>
                </a:lnTo>
                <a:lnTo>
                  <a:pt x="0" y="1595207"/>
                </a:lnTo>
                <a:close/>
              </a:path>
            </a:pathLst>
          </a:custGeom>
          <a:gradFill flip="none" rotWithShape="1">
            <a:gsLst>
              <a:gs pos="98000">
                <a:schemeClr val="accent5">
                  <a:lumMod val="50000"/>
                  <a:alpha val="67000"/>
                </a:schemeClr>
              </a:gs>
              <a:gs pos="0">
                <a:schemeClr val="accent6">
                  <a:alpha val="4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reeform 29">
            <a:extLst>
              <a:ext uri="{FF2B5EF4-FFF2-40B4-BE49-F238E27FC236}">
                <a16:creationId xmlns:a16="http://schemas.microsoft.com/office/drawing/2014/main" id="{73541AB3-4000-4259-4112-06DA0F0728A5}"/>
              </a:ext>
            </a:extLst>
          </p:cNvPr>
          <p:cNvSpPr/>
          <p:nvPr userDrawn="1"/>
        </p:nvSpPr>
        <p:spPr>
          <a:xfrm>
            <a:off x="10193397" y="2730129"/>
            <a:ext cx="1979119" cy="4127871"/>
          </a:xfrm>
          <a:custGeom>
            <a:avLst/>
            <a:gdLst>
              <a:gd name="connsiteX0" fmla="*/ 1979119 w 1979119"/>
              <a:gd name="connsiteY0" fmla="*/ 0 h 4127871"/>
              <a:gd name="connsiteX1" fmla="*/ 1979119 w 1979119"/>
              <a:gd name="connsiteY1" fmla="*/ 4127871 h 4127871"/>
              <a:gd name="connsiteX2" fmla="*/ 0 w 1979119"/>
              <a:gd name="connsiteY2" fmla="*/ 4127871 h 4127871"/>
              <a:gd name="connsiteX3" fmla="*/ 113381 w 1979119"/>
              <a:gd name="connsiteY3" fmla="*/ 3939685 h 4127871"/>
              <a:gd name="connsiteX4" fmla="*/ 893390 w 1979119"/>
              <a:gd name="connsiteY4" fmla="*/ 1926136 h 4127871"/>
              <a:gd name="connsiteX5" fmla="*/ 1827429 w 1979119"/>
              <a:gd name="connsiteY5" fmla="*/ 103152 h 4127871"/>
              <a:gd name="connsiteX6" fmla="*/ 1979119 w 1979119"/>
              <a:gd name="connsiteY6" fmla="*/ 0 h 4127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9119" h="4127871">
                <a:moveTo>
                  <a:pt x="1979119" y="0"/>
                </a:moveTo>
                <a:lnTo>
                  <a:pt x="1979119" y="4127871"/>
                </a:lnTo>
                <a:lnTo>
                  <a:pt x="0" y="4127871"/>
                </a:lnTo>
                <a:lnTo>
                  <a:pt x="113381" y="3939685"/>
                </a:lnTo>
                <a:cubicBezTo>
                  <a:pt x="496433" y="3268400"/>
                  <a:pt x="776925" y="2555572"/>
                  <a:pt x="893390" y="1926136"/>
                </a:cubicBezTo>
                <a:cubicBezTo>
                  <a:pt x="1059875" y="1013485"/>
                  <a:pt x="1404160" y="429246"/>
                  <a:pt x="1827429" y="103152"/>
                </a:cubicBezTo>
                <a:lnTo>
                  <a:pt x="1979119" y="0"/>
                </a:lnTo>
                <a:close/>
              </a:path>
            </a:pathLst>
          </a:custGeom>
          <a:gradFill>
            <a:gsLst>
              <a:gs pos="83000">
                <a:schemeClr val="accent5">
                  <a:lumMod val="58000"/>
                  <a:alpha val="35019"/>
                </a:schemeClr>
              </a:gs>
              <a:gs pos="0">
                <a:schemeClr val="accent6">
                  <a:lumMod val="89923"/>
                  <a:lumOff val="10077"/>
                  <a:alpha val="35554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5336" y="822960"/>
            <a:ext cx="8878824" cy="106984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36192" y="2185416"/>
            <a:ext cx="2953512" cy="493776"/>
          </a:xfrm>
        </p:spPr>
        <p:txBody>
          <a:bodyPr anchor="t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36192" y="2743200"/>
            <a:ext cx="2953512" cy="2578608"/>
          </a:xfrm>
        </p:spPr>
        <p:txBody>
          <a:bodyPr/>
          <a:lstStyle>
            <a:lvl1pPr marL="228600" indent="-228600">
              <a:defRPr sz="1800"/>
            </a:lvl1pPr>
            <a:lvl2pPr indent="-228600">
              <a:defRPr sz="1600"/>
            </a:lvl2pPr>
            <a:lvl3pPr indent="-228600">
              <a:defRPr sz="1400"/>
            </a:lvl3pPr>
            <a:lvl4pPr indent="-228600">
              <a:defRPr sz="1200"/>
            </a:lvl4pPr>
            <a:lvl5pPr indent="-2286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54880" y="2185416"/>
            <a:ext cx="2953512" cy="493776"/>
          </a:xfrm>
        </p:spPr>
        <p:txBody>
          <a:bodyPr anchor="t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54880" y="2743200"/>
            <a:ext cx="2953512" cy="2578608"/>
          </a:xfrm>
        </p:spPr>
        <p:txBody>
          <a:bodyPr/>
          <a:lstStyle>
            <a:lvl1pPr marL="228600" indent="-228600">
              <a:defRPr sz="1800"/>
            </a:lvl1pPr>
            <a:lvl2pPr indent="-228600">
              <a:defRPr sz="1600"/>
            </a:lvl2pPr>
            <a:lvl3pPr indent="-228600">
              <a:defRPr sz="1400"/>
            </a:lvl3pPr>
            <a:lvl4pPr indent="-228600">
              <a:defRPr sz="1200"/>
            </a:lvl4pPr>
            <a:lvl5pPr indent="-2286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963910-7C6F-7474-84FF-C53D235027B8}"/>
              </a:ext>
            </a:extLst>
          </p:cNvPr>
          <p:cNvCxnSpPr>
            <a:cxnSpLocks/>
          </p:cNvCxnSpPr>
          <p:nvPr userDrawn="1"/>
        </p:nvCxnSpPr>
        <p:spPr>
          <a:xfrm>
            <a:off x="594170" y="846661"/>
            <a:ext cx="0" cy="511101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43CEC7BC-C46D-D3AD-22D8-8737322B7E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73568" y="2185416"/>
            <a:ext cx="2953512" cy="493776"/>
          </a:xfrm>
        </p:spPr>
        <p:txBody>
          <a:bodyPr anchor="t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658FA801-D400-D7FB-6241-4A41BBAAA0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73568" y="2743200"/>
            <a:ext cx="2953512" cy="2578608"/>
          </a:xfrm>
        </p:spPr>
        <p:txBody>
          <a:bodyPr/>
          <a:lstStyle>
            <a:lvl1pPr marL="228600" indent="-228600">
              <a:defRPr sz="1800"/>
            </a:lvl1pPr>
            <a:lvl2pPr indent="-228600">
              <a:defRPr sz="1600"/>
            </a:lvl2pPr>
            <a:lvl3pPr indent="-228600">
              <a:defRPr sz="1400"/>
            </a:lvl3pPr>
            <a:lvl4pPr indent="-228600">
              <a:defRPr sz="1200"/>
            </a:lvl4pPr>
            <a:lvl5pPr indent="-2286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A1B6EC4D-3DDA-49E9-0600-3F48F3C60207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50339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15CD9-7B09-FB25-0368-96365B9DD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588" y="832104"/>
            <a:ext cx="8878824" cy="1069848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1740CAD-6CDA-9014-8875-BCECEECE0522}"/>
              </a:ext>
            </a:extLst>
          </p:cNvPr>
          <p:cNvSpPr/>
          <p:nvPr userDrawn="1"/>
        </p:nvSpPr>
        <p:spPr>
          <a:xfrm flipH="1">
            <a:off x="3791017" y="2349814"/>
            <a:ext cx="2058045" cy="205804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6E536D1-EF07-9062-CA32-986876ED933F}"/>
              </a:ext>
            </a:extLst>
          </p:cNvPr>
          <p:cNvSpPr/>
          <p:nvPr userDrawn="1"/>
        </p:nvSpPr>
        <p:spPr>
          <a:xfrm flipH="1">
            <a:off x="8929767" y="2349814"/>
            <a:ext cx="2058045" cy="205804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09D35C-DD66-8B6A-98FE-003262BBE72D}"/>
              </a:ext>
            </a:extLst>
          </p:cNvPr>
          <p:cNvSpPr/>
          <p:nvPr userDrawn="1"/>
        </p:nvSpPr>
        <p:spPr>
          <a:xfrm flipH="1">
            <a:off x="6342947" y="2349814"/>
            <a:ext cx="2058045" cy="20580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0E263D2-96A8-9EB3-2175-1DB2FD5CB609}"/>
              </a:ext>
            </a:extLst>
          </p:cNvPr>
          <p:cNvSpPr/>
          <p:nvPr userDrawn="1"/>
        </p:nvSpPr>
        <p:spPr>
          <a:xfrm flipH="1">
            <a:off x="1247942" y="2349814"/>
            <a:ext cx="2058045" cy="2058045"/>
          </a:xfrm>
          <a:prstGeom prst="ellipse">
            <a:avLst/>
          </a:prstGeom>
          <a:gradFill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B3517CD-F786-4206-2455-E4C3BD9874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2524" y="4508648"/>
            <a:ext cx="2468880" cy="365760"/>
          </a:xfr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978C389-1D90-6CEB-1D34-D69BF7898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2524" y="4879877"/>
            <a:ext cx="2468880" cy="274638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B5D758-2B43-B448-79C9-1F09317F86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27120" y="4508648"/>
            <a:ext cx="2468880" cy="365760"/>
          </a:xfr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5404FC1-F068-1D2B-A3D6-59F44099DD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27120" y="4879877"/>
            <a:ext cx="2468880" cy="274638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5F0B1C4A-F0AC-3974-6F79-9CCF799976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4508648"/>
            <a:ext cx="2468880" cy="365760"/>
          </a:xfr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C12C91B-3BBC-019A-22DF-DF71A287D5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4879877"/>
            <a:ext cx="2468880" cy="274638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BB3FD4C7-50B9-E37D-A077-B15D8C6DB9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24349" y="4508648"/>
            <a:ext cx="2468880" cy="365760"/>
          </a:xfr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486092F0-1D91-8C7F-EEFE-A7D79FF89C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24349" y="4879877"/>
            <a:ext cx="2468880" cy="274638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D38BBA9-DB40-81D9-4D13-4351576F9F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399285" y="2505584"/>
            <a:ext cx="1746504" cy="1746504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D4E44748-5631-A2C7-ADA1-FB2707923EE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946787" y="2505584"/>
            <a:ext cx="1746504" cy="1746504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8A56F66F-909F-8F64-B021-9820EB3F6B6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98717" y="2505584"/>
            <a:ext cx="1746504" cy="1746504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EB90D275-5951-BAE0-8859-71B60C94608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85537" y="2505584"/>
            <a:ext cx="1746504" cy="1746504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0E889068-D6EF-EB12-8F11-27E8B38132A5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3784201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3CF1AC86-4E83-EED8-9FB5-635710111D45}"/>
              </a:ext>
            </a:extLst>
          </p:cNvPr>
          <p:cNvSpPr/>
          <p:nvPr userDrawn="1"/>
        </p:nvSpPr>
        <p:spPr>
          <a:xfrm flipH="1">
            <a:off x="1704107" y="4055522"/>
            <a:ext cx="1231495" cy="123149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03E890B-5D84-F4A6-E963-051A1C52577D}"/>
              </a:ext>
            </a:extLst>
          </p:cNvPr>
          <p:cNvSpPr/>
          <p:nvPr userDrawn="1"/>
        </p:nvSpPr>
        <p:spPr>
          <a:xfrm flipH="1">
            <a:off x="4228381" y="1853643"/>
            <a:ext cx="1231495" cy="123149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A321B0B-6EF1-E460-8E13-3BBE774FA148}"/>
              </a:ext>
            </a:extLst>
          </p:cNvPr>
          <p:cNvSpPr/>
          <p:nvPr userDrawn="1"/>
        </p:nvSpPr>
        <p:spPr>
          <a:xfrm flipH="1">
            <a:off x="6752655" y="4055275"/>
            <a:ext cx="1231495" cy="123149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98AB146-30D1-CD59-5D88-5097CF8561D1}"/>
              </a:ext>
            </a:extLst>
          </p:cNvPr>
          <p:cNvSpPr/>
          <p:nvPr userDrawn="1"/>
        </p:nvSpPr>
        <p:spPr>
          <a:xfrm flipH="1">
            <a:off x="9280950" y="4066155"/>
            <a:ext cx="1231495" cy="12314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FE52614-CC2D-3550-FDBA-9D7D76ED0F72}"/>
              </a:ext>
            </a:extLst>
          </p:cNvPr>
          <p:cNvSpPr/>
          <p:nvPr userDrawn="1"/>
        </p:nvSpPr>
        <p:spPr>
          <a:xfrm flipH="1">
            <a:off x="4228381" y="4056366"/>
            <a:ext cx="1231495" cy="12314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19BEA3C-B965-CC70-315C-7C531CD7AA4A}"/>
              </a:ext>
            </a:extLst>
          </p:cNvPr>
          <p:cNvSpPr/>
          <p:nvPr userDrawn="1"/>
        </p:nvSpPr>
        <p:spPr>
          <a:xfrm flipH="1">
            <a:off x="9276929" y="1861862"/>
            <a:ext cx="1231495" cy="1231495"/>
          </a:xfrm>
          <a:prstGeom prst="ellipse">
            <a:avLst/>
          </a:prstGeom>
          <a:gradFill flip="none" rotWithShape="1">
            <a:gsLst>
              <a:gs pos="18000">
                <a:schemeClr val="accent3"/>
              </a:gs>
              <a:gs pos="52000">
                <a:schemeClr val="accent5">
                  <a:alpha val="69515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BCCE6E9-C40E-A684-457C-F08C974BD59F}"/>
              </a:ext>
            </a:extLst>
          </p:cNvPr>
          <p:cNvSpPr/>
          <p:nvPr userDrawn="1"/>
        </p:nvSpPr>
        <p:spPr>
          <a:xfrm flipH="1">
            <a:off x="6752655" y="1855810"/>
            <a:ext cx="1231495" cy="123149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9B5F0D0-ABA3-5B0F-77C9-C5B64A613F84}"/>
              </a:ext>
            </a:extLst>
          </p:cNvPr>
          <p:cNvSpPr/>
          <p:nvPr userDrawn="1"/>
        </p:nvSpPr>
        <p:spPr>
          <a:xfrm flipH="1">
            <a:off x="1692043" y="1846020"/>
            <a:ext cx="1231495" cy="1231495"/>
          </a:xfrm>
          <a:prstGeom prst="ellipse">
            <a:avLst/>
          </a:prstGeom>
          <a:gradFill>
            <a:gsLst>
              <a:gs pos="0">
                <a:schemeClr val="accent1"/>
              </a:gs>
              <a:gs pos="77000">
                <a:schemeClr val="accent6">
                  <a:alpha val="69284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515CD9-7B09-FB25-0368-96365B9DD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588" y="338328"/>
            <a:ext cx="8878824" cy="1069848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B3517CD-F786-4206-2455-E4C3BD9874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76854" y="3209544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978C389-1D90-6CEB-1D34-D69BF7898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76854" y="3447288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B5D758-2B43-B448-79C9-1F09317F86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01128" y="3209544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5404FC1-F068-1D2B-A3D6-59F44099DD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701128" y="3447288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5F0B1C4A-F0AC-3974-6F79-9CCF799976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25402" y="3209544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C12C91B-3BBC-019A-22DF-DF71A287D5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5402" y="3447288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BB3FD4C7-50B9-E37D-A077-B15D8C6DB9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49676" y="3209544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486092F0-1D91-8C7F-EEFE-A7D79FF89C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9676" y="3447288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D38BBA9-DB40-81D9-4D13-4351576F9F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782010" y="1935987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D4E44748-5631-A2C7-ADA1-FB2707923EE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318348" y="1935987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8A56F66F-909F-8F64-B021-9820EB3F6B6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842622" y="1935987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EB90D275-5951-BAE0-8859-71B60C94608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66896" y="1935987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20">
            <a:extLst>
              <a:ext uri="{FF2B5EF4-FFF2-40B4-BE49-F238E27FC236}">
                <a16:creationId xmlns:a16="http://schemas.microsoft.com/office/drawing/2014/main" id="{BA9EB14D-8336-06B5-51E3-FBCAF00F1F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794074" y="4145489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A1E65D12-1094-78B5-B37A-A03576991D1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318348" y="4146333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20">
            <a:extLst>
              <a:ext uri="{FF2B5EF4-FFF2-40B4-BE49-F238E27FC236}">
                <a16:creationId xmlns:a16="http://schemas.microsoft.com/office/drawing/2014/main" id="{6ABE5CEC-34A4-CD5D-FA0D-D675A87984F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842622" y="4145242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20">
            <a:extLst>
              <a:ext uri="{FF2B5EF4-FFF2-40B4-BE49-F238E27FC236}">
                <a16:creationId xmlns:a16="http://schemas.microsoft.com/office/drawing/2014/main" id="{5DA945B5-3444-7CAC-AA4A-55B04D03982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370917" y="4156122"/>
            <a:ext cx="1051560" cy="105156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CB0DA5B5-9C84-7B23-EE8E-CEA555CD80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76854" y="5440680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99C62621-0080-5CDD-E5DD-2FCF2D548CE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176854" y="5678424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B69DDE47-632B-987E-545E-BAB200D374E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701128" y="5440680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1">
            <a:extLst>
              <a:ext uri="{FF2B5EF4-FFF2-40B4-BE49-F238E27FC236}">
                <a16:creationId xmlns:a16="http://schemas.microsoft.com/office/drawing/2014/main" id="{A165DCBF-4EFD-7181-68BA-1625AC1C0D5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701128" y="5678424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3C7ECA2F-9EC3-26BD-B424-ECE80473DF3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225402" y="5440680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1">
            <a:extLst>
              <a:ext uri="{FF2B5EF4-FFF2-40B4-BE49-F238E27FC236}">
                <a16:creationId xmlns:a16="http://schemas.microsoft.com/office/drawing/2014/main" id="{C9535F99-6134-8D03-FFEE-D1B3E007F2C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25402" y="5678424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1">
            <a:extLst>
              <a:ext uri="{FF2B5EF4-FFF2-40B4-BE49-F238E27FC236}">
                <a16:creationId xmlns:a16="http://schemas.microsoft.com/office/drawing/2014/main" id="{163BD863-99E7-C7C4-4762-8C168574E9A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749676" y="5440680"/>
            <a:ext cx="2286000" cy="1828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 spc="2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63678AE5-B810-D5BE-40B5-888AF447315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49676" y="5678424"/>
            <a:ext cx="2286000" cy="2651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09429-3833-4DAE-101B-15690103F3D1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6345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F4F2FF2-B2D0-EAB9-0059-1E59CFF27936}"/>
              </a:ext>
            </a:extLst>
          </p:cNvPr>
          <p:cNvSpPr/>
          <p:nvPr userDrawn="1"/>
        </p:nvSpPr>
        <p:spPr>
          <a:xfrm>
            <a:off x="0" y="3079989"/>
            <a:ext cx="4744043" cy="3778013"/>
          </a:xfrm>
          <a:custGeom>
            <a:avLst/>
            <a:gdLst>
              <a:gd name="connsiteX0" fmla="*/ 552680 w 4744043"/>
              <a:gd name="connsiteY0" fmla="*/ 2 h 3778013"/>
              <a:gd name="connsiteX1" fmla="*/ 3368067 w 4744043"/>
              <a:gd name="connsiteY1" fmla="*/ 2076456 h 3778013"/>
              <a:gd name="connsiteX2" fmla="*/ 4603294 w 4744043"/>
              <a:gd name="connsiteY2" fmla="*/ 3641510 h 3778013"/>
              <a:gd name="connsiteX3" fmla="*/ 4744043 w 4744043"/>
              <a:gd name="connsiteY3" fmla="*/ 3778013 h 3778013"/>
              <a:gd name="connsiteX4" fmla="*/ 0 w 4744043"/>
              <a:gd name="connsiteY4" fmla="*/ 3778013 h 3778013"/>
              <a:gd name="connsiteX5" fmla="*/ 0 w 4744043"/>
              <a:gd name="connsiteY5" fmla="*/ 73323 h 3778013"/>
              <a:gd name="connsiteX6" fmla="*/ 163773 w 4744043"/>
              <a:gd name="connsiteY6" fmla="*/ 34335 h 3778013"/>
              <a:gd name="connsiteX7" fmla="*/ 552680 w 4744043"/>
              <a:gd name="connsiteY7" fmla="*/ 2 h 377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44043" h="3778013">
                <a:moveTo>
                  <a:pt x="552680" y="2"/>
                </a:moveTo>
                <a:cubicBezTo>
                  <a:pt x="1474475" y="1086"/>
                  <a:pt x="2486209" y="585872"/>
                  <a:pt x="3368067" y="2076456"/>
                </a:cubicBezTo>
                <a:cubicBezTo>
                  <a:pt x="3678455" y="2598086"/>
                  <a:pt x="4104379" y="3133243"/>
                  <a:pt x="4603294" y="3641510"/>
                </a:cubicBezTo>
                <a:lnTo>
                  <a:pt x="4744043" y="3778013"/>
                </a:lnTo>
                <a:lnTo>
                  <a:pt x="0" y="3778013"/>
                </a:lnTo>
                <a:lnTo>
                  <a:pt x="0" y="73323"/>
                </a:lnTo>
                <a:lnTo>
                  <a:pt x="163773" y="34335"/>
                </a:lnTo>
                <a:cubicBezTo>
                  <a:pt x="291146" y="11604"/>
                  <a:pt x="420996" y="-154"/>
                  <a:pt x="552680" y="2"/>
                </a:cubicBezTo>
                <a:close/>
              </a:path>
            </a:pathLst>
          </a:custGeom>
          <a:gradFill flip="none" rotWithShape="1">
            <a:gsLst>
              <a:gs pos="41000">
                <a:schemeClr val="accent3">
                  <a:lumMod val="25000"/>
                  <a:alpha val="67969"/>
                </a:schemeClr>
              </a:gs>
              <a:gs pos="100000">
                <a:schemeClr val="accent2">
                  <a:alpha val="29022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B193F7C-DAB3-79A0-9B6F-012F23BAF8BD}"/>
              </a:ext>
            </a:extLst>
          </p:cNvPr>
          <p:cNvSpPr/>
          <p:nvPr userDrawn="1"/>
        </p:nvSpPr>
        <p:spPr>
          <a:xfrm>
            <a:off x="1" y="0"/>
            <a:ext cx="6552595" cy="3112082"/>
          </a:xfrm>
          <a:custGeom>
            <a:avLst/>
            <a:gdLst>
              <a:gd name="connsiteX0" fmla="*/ 6552595 w 6552595"/>
              <a:gd name="connsiteY0" fmla="*/ 0 h 3112082"/>
              <a:gd name="connsiteX1" fmla="*/ 6479403 w 6552595"/>
              <a:gd name="connsiteY1" fmla="*/ 116338 h 3112082"/>
              <a:gd name="connsiteX2" fmla="*/ 4627940 w 6552595"/>
              <a:gd name="connsiteY2" fmla="*/ 645238 h 3112082"/>
              <a:gd name="connsiteX3" fmla="*/ 631580 w 6552595"/>
              <a:gd name="connsiteY3" fmla="*/ 1915852 h 3112082"/>
              <a:gd name="connsiteX4" fmla="*/ 46252 w 6552595"/>
              <a:gd name="connsiteY4" fmla="*/ 2980209 h 3112082"/>
              <a:gd name="connsiteX5" fmla="*/ 0 w 6552595"/>
              <a:gd name="connsiteY5" fmla="*/ 3112082 h 3112082"/>
              <a:gd name="connsiteX6" fmla="*/ 0 w 6552595"/>
              <a:gd name="connsiteY6" fmla="*/ 1037361 h 3112082"/>
              <a:gd name="connsiteX7" fmla="*/ 0 w 6552595"/>
              <a:gd name="connsiteY7" fmla="*/ 0 h 3112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52595" h="3112082">
                <a:moveTo>
                  <a:pt x="6552595" y="0"/>
                </a:moveTo>
                <a:lnTo>
                  <a:pt x="6479403" y="116338"/>
                </a:lnTo>
                <a:cubicBezTo>
                  <a:pt x="6181653" y="532833"/>
                  <a:pt x="5587528" y="785625"/>
                  <a:pt x="4627940" y="645238"/>
                </a:cubicBezTo>
                <a:cubicBezTo>
                  <a:pt x="3343367" y="460619"/>
                  <a:pt x="1347900" y="971915"/>
                  <a:pt x="631580" y="1915852"/>
                </a:cubicBezTo>
                <a:cubicBezTo>
                  <a:pt x="407731" y="2210834"/>
                  <a:pt x="204970" y="2565624"/>
                  <a:pt x="46252" y="2980209"/>
                </a:cubicBezTo>
                <a:lnTo>
                  <a:pt x="0" y="3112082"/>
                </a:lnTo>
                <a:lnTo>
                  <a:pt x="0" y="103736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6000">
                <a:schemeClr val="accent3">
                  <a:lumMod val="25000"/>
                </a:schemeClr>
              </a:gs>
              <a:gs pos="0">
                <a:schemeClr val="accent1">
                  <a:alpha val="56738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9D045F5-266F-9ADF-9692-2DA7DB16DFFE}"/>
              </a:ext>
            </a:extLst>
          </p:cNvPr>
          <p:cNvSpPr/>
          <p:nvPr userDrawn="1"/>
        </p:nvSpPr>
        <p:spPr>
          <a:xfrm>
            <a:off x="10269564" y="0"/>
            <a:ext cx="1922436" cy="5772376"/>
          </a:xfrm>
          <a:custGeom>
            <a:avLst/>
            <a:gdLst>
              <a:gd name="connsiteX0" fmla="*/ 0 w 1922436"/>
              <a:gd name="connsiteY0" fmla="*/ 0 h 5772376"/>
              <a:gd name="connsiteX1" fmla="*/ 1922436 w 1922436"/>
              <a:gd name="connsiteY1" fmla="*/ 0 h 5772376"/>
              <a:gd name="connsiteX2" fmla="*/ 1922436 w 1922436"/>
              <a:gd name="connsiteY2" fmla="*/ 5770832 h 5772376"/>
              <a:gd name="connsiteX3" fmla="*/ 1785843 w 1922436"/>
              <a:gd name="connsiteY3" fmla="*/ 5772376 h 5772376"/>
              <a:gd name="connsiteX4" fmla="*/ 167636 w 1922436"/>
              <a:gd name="connsiteY4" fmla="*/ 2958760 h 5772376"/>
              <a:gd name="connsiteX5" fmla="*/ 11457 w 1922436"/>
              <a:gd name="connsiteY5" fmla="*/ 41049 h 577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2436" h="5772376">
                <a:moveTo>
                  <a:pt x="0" y="0"/>
                </a:moveTo>
                <a:lnTo>
                  <a:pt x="1922436" y="0"/>
                </a:lnTo>
                <a:lnTo>
                  <a:pt x="1922436" y="5770832"/>
                </a:lnTo>
                <a:lnTo>
                  <a:pt x="1785843" y="5772376"/>
                </a:lnTo>
                <a:cubicBezTo>
                  <a:pt x="715486" y="5737436"/>
                  <a:pt x="-199675" y="4895626"/>
                  <a:pt x="167636" y="2958760"/>
                </a:cubicBezTo>
                <a:cubicBezTo>
                  <a:pt x="324540" y="2119813"/>
                  <a:pt x="262661" y="1037667"/>
                  <a:pt x="11457" y="41049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2">
                  <a:alpha val="9960"/>
                </a:schemeClr>
              </a:gs>
              <a:gs pos="100000">
                <a:schemeClr val="accent1">
                  <a:alpha val="47557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A494E50-F563-24E6-92E6-F9E55D1F3D50}"/>
              </a:ext>
            </a:extLst>
          </p:cNvPr>
          <p:cNvSpPr/>
          <p:nvPr userDrawn="1"/>
        </p:nvSpPr>
        <p:spPr>
          <a:xfrm>
            <a:off x="10861332" y="0"/>
            <a:ext cx="1330669" cy="3088658"/>
          </a:xfrm>
          <a:custGeom>
            <a:avLst/>
            <a:gdLst>
              <a:gd name="connsiteX0" fmla="*/ 0 w 1330669"/>
              <a:gd name="connsiteY0" fmla="*/ 0 h 3088658"/>
              <a:gd name="connsiteX1" fmla="*/ 1330669 w 1330669"/>
              <a:gd name="connsiteY1" fmla="*/ 0 h 3088658"/>
              <a:gd name="connsiteX2" fmla="*/ 1330669 w 1330669"/>
              <a:gd name="connsiteY2" fmla="*/ 3088658 h 3088658"/>
              <a:gd name="connsiteX3" fmla="*/ 1265038 w 1330669"/>
              <a:gd name="connsiteY3" fmla="*/ 3075052 h 3088658"/>
              <a:gd name="connsiteX4" fmla="*/ 84101 w 1330669"/>
              <a:gd name="connsiteY4" fmla="*/ 918166 h 3088658"/>
              <a:gd name="connsiteX5" fmla="*/ 3100 w 1330669"/>
              <a:gd name="connsiteY5" fmla="*/ 15153 h 308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0669" h="3088658">
                <a:moveTo>
                  <a:pt x="0" y="0"/>
                </a:moveTo>
                <a:lnTo>
                  <a:pt x="1330669" y="0"/>
                </a:lnTo>
                <a:lnTo>
                  <a:pt x="1330669" y="3088658"/>
                </a:lnTo>
                <a:lnTo>
                  <a:pt x="1265038" y="3075052"/>
                </a:lnTo>
                <a:cubicBezTo>
                  <a:pt x="597017" y="2898062"/>
                  <a:pt x="64513" y="2241595"/>
                  <a:pt x="84101" y="918166"/>
                </a:cubicBezTo>
                <a:cubicBezTo>
                  <a:pt x="87550" y="637183"/>
                  <a:pt x="59230" y="331259"/>
                  <a:pt x="3100" y="15153"/>
                </a:cubicBezTo>
                <a:close/>
              </a:path>
            </a:pathLst>
          </a:custGeom>
          <a:solidFill>
            <a:schemeClr val="accent1">
              <a:alpha val="50635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glass card">
            <a:extLst>
              <a:ext uri="{FF2B5EF4-FFF2-40B4-BE49-F238E27FC236}">
                <a16:creationId xmlns:a16="http://schemas.microsoft.com/office/drawing/2014/main" id="{D9024B22-C102-71C1-8593-95259EC18972}"/>
              </a:ext>
            </a:extLst>
          </p:cNvPr>
          <p:cNvSpPr/>
          <p:nvPr userDrawn="1"/>
        </p:nvSpPr>
        <p:spPr>
          <a:xfrm>
            <a:off x="1474384" y="1005155"/>
            <a:ext cx="9243233" cy="4978750"/>
          </a:xfrm>
          <a:prstGeom prst="roundRect">
            <a:avLst>
              <a:gd name="adj" fmla="val 6806"/>
            </a:avLst>
          </a:prstGeom>
          <a:gradFill>
            <a:gsLst>
              <a:gs pos="99000">
                <a:schemeClr val="bg1">
                  <a:alpha val="3000"/>
                </a:schemeClr>
              </a:gs>
              <a:gs pos="46000">
                <a:schemeClr val="bg1">
                  <a:alpha val="17037"/>
                </a:schemeClr>
              </a:gs>
              <a:gs pos="6000">
                <a:schemeClr val="bg1">
                  <a:alpha val="13000"/>
                </a:schemeClr>
              </a:gs>
            </a:gsLst>
            <a:path path="circle">
              <a:fillToRect l="100000" t="100000"/>
            </a:path>
          </a:gradFill>
          <a:ln w="6350">
            <a:noFill/>
          </a:ln>
          <a:effectLst>
            <a:outerShdw blurRad="63500" dist="38100" dir="5400000" sx="1000" sy="1000" algn="t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088" y="2157984"/>
            <a:ext cx="7735824" cy="1069848"/>
          </a:xfrm>
        </p:spPr>
        <p:txBody>
          <a:bodyPr anchor="b">
            <a:no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8088" y="3685032"/>
            <a:ext cx="7735824" cy="11338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3303B57-FF55-B795-FAE7-5EF26BFCBEF3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6115287" y="2597113"/>
            <a:ext cx="0" cy="165518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A78F28F-70CE-7FE2-ACE1-FA2D7C1CE590}"/>
              </a:ext>
            </a:extLst>
          </p:cNvPr>
          <p:cNvSpPr/>
          <p:nvPr userDrawn="1"/>
        </p:nvSpPr>
        <p:spPr>
          <a:xfrm>
            <a:off x="0" y="0"/>
            <a:ext cx="2862855" cy="1527696"/>
          </a:xfrm>
          <a:custGeom>
            <a:avLst/>
            <a:gdLst>
              <a:gd name="connsiteX0" fmla="*/ 0 w 2862855"/>
              <a:gd name="connsiteY0" fmla="*/ 0 h 1527696"/>
              <a:gd name="connsiteX1" fmla="*/ 2862855 w 2862855"/>
              <a:gd name="connsiteY1" fmla="*/ 0 h 1527696"/>
              <a:gd name="connsiteX2" fmla="*/ 2757362 w 2862855"/>
              <a:gd name="connsiteY2" fmla="*/ 85011 h 1527696"/>
              <a:gd name="connsiteX3" fmla="*/ 1949659 w 2862855"/>
              <a:gd name="connsiteY3" fmla="*/ 424032 h 1527696"/>
              <a:gd name="connsiteX4" fmla="*/ 170555 w 2862855"/>
              <a:gd name="connsiteY4" fmla="*/ 1373059 h 1527696"/>
              <a:gd name="connsiteX5" fmla="*/ 0 w 2862855"/>
              <a:gd name="connsiteY5" fmla="*/ 1527696 h 1527696"/>
              <a:gd name="connsiteX6" fmla="*/ 0 w 2862855"/>
              <a:gd name="connsiteY6" fmla="*/ 872969 h 152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2855" h="1527696">
                <a:moveTo>
                  <a:pt x="0" y="0"/>
                </a:moveTo>
                <a:lnTo>
                  <a:pt x="2862855" y="0"/>
                </a:lnTo>
                <a:lnTo>
                  <a:pt x="2757362" y="85011"/>
                </a:lnTo>
                <a:cubicBezTo>
                  <a:pt x="2560942" y="227521"/>
                  <a:pt x="2295416" y="345289"/>
                  <a:pt x="1949659" y="424032"/>
                </a:cubicBezTo>
                <a:cubicBezTo>
                  <a:pt x="1377417" y="555874"/>
                  <a:pt x="700343" y="918207"/>
                  <a:pt x="170555" y="1373059"/>
                </a:cubicBezTo>
                <a:lnTo>
                  <a:pt x="0" y="1527696"/>
                </a:lnTo>
                <a:lnTo>
                  <a:pt x="0" y="872969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lumMod val="25000"/>
                  <a:alpha val="40000"/>
                </a:schemeClr>
              </a:gs>
              <a:gs pos="0">
                <a:schemeClr val="accent4">
                  <a:alpha val="69786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94AB31D-FEF2-F3B0-D726-81CE48F895EA}"/>
              </a:ext>
            </a:extLst>
          </p:cNvPr>
          <p:cNvSpPr/>
          <p:nvPr userDrawn="1"/>
        </p:nvSpPr>
        <p:spPr>
          <a:xfrm>
            <a:off x="2" y="4761091"/>
            <a:ext cx="3131151" cy="2096908"/>
          </a:xfrm>
          <a:custGeom>
            <a:avLst/>
            <a:gdLst>
              <a:gd name="connsiteX0" fmla="*/ 186163 w 3131151"/>
              <a:gd name="connsiteY0" fmla="*/ 0 h 2096908"/>
              <a:gd name="connsiteX1" fmla="*/ 2469297 w 3131151"/>
              <a:gd name="connsiteY1" fmla="*/ 1411265 h 2096908"/>
              <a:gd name="connsiteX2" fmla="*/ 3026909 w 3131151"/>
              <a:gd name="connsiteY2" fmla="*/ 2004423 h 2096908"/>
              <a:gd name="connsiteX3" fmla="*/ 3131151 w 3131151"/>
              <a:gd name="connsiteY3" fmla="*/ 2096908 h 2096908"/>
              <a:gd name="connsiteX4" fmla="*/ 0 w 3131151"/>
              <a:gd name="connsiteY4" fmla="*/ 2096908 h 2096908"/>
              <a:gd name="connsiteX5" fmla="*/ 0 w 3131151"/>
              <a:gd name="connsiteY5" fmla="*/ 4640 h 209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1151" h="2096908">
                <a:moveTo>
                  <a:pt x="186163" y="0"/>
                </a:moveTo>
                <a:cubicBezTo>
                  <a:pt x="883663" y="24692"/>
                  <a:pt x="1675023" y="432572"/>
                  <a:pt x="2469297" y="1411265"/>
                </a:cubicBezTo>
                <a:cubicBezTo>
                  <a:pt x="2632187" y="1610943"/>
                  <a:pt x="2819757" y="1809855"/>
                  <a:pt x="3026909" y="2004423"/>
                </a:cubicBezTo>
                <a:lnTo>
                  <a:pt x="3131151" y="2096908"/>
                </a:lnTo>
                <a:lnTo>
                  <a:pt x="0" y="2096908"/>
                </a:lnTo>
                <a:lnTo>
                  <a:pt x="0" y="4640"/>
                </a:lnTo>
                <a:close/>
              </a:path>
            </a:pathLst>
          </a:custGeom>
          <a:gradFill flip="none" rotWithShape="1">
            <a:gsLst>
              <a:gs pos="47000">
                <a:schemeClr val="accent6">
                  <a:alpha val="51365"/>
                </a:schemeClr>
              </a:gs>
              <a:gs pos="100000">
                <a:schemeClr val="accent4">
                  <a:alpha val="24386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D59244-F5C6-F823-882F-E7DC3D22A578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4293843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824" y="1856232"/>
            <a:ext cx="4718304" cy="1069848"/>
          </a:xfrm>
        </p:spPr>
        <p:txBody>
          <a:bodyPr anchor="b">
            <a:no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1968" y="3374136"/>
            <a:ext cx="4709160" cy="239572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907BDD9A-3C2A-A21B-A425-1BB45BF5C103}"/>
              </a:ext>
            </a:extLst>
          </p:cNvPr>
          <p:cNvSpPr/>
          <p:nvPr userDrawn="1"/>
        </p:nvSpPr>
        <p:spPr>
          <a:xfrm rot="5400000" flipH="1" flipV="1">
            <a:off x="-1248967" y="1248969"/>
            <a:ext cx="6858000" cy="4360065"/>
          </a:xfrm>
          <a:custGeom>
            <a:avLst/>
            <a:gdLst>
              <a:gd name="connsiteX0" fmla="*/ 6858000 w 6858000"/>
              <a:gd name="connsiteY0" fmla="*/ 0 h 4360065"/>
              <a:gd name="connsiteX1" fmla="*/ 6858000 w 6858000"/>
              <a:gd name="connsiteY1" fmla="*/ 4019634 h 4360065"/>
              <a:gd name="connsiteX2" fmla="*/ 6786526 w 6858000"/>
              <a:gd name="connsiteY2" fmla="*/ 3987694 h 4360065"/>
              <a:gd name="connsiteX3" fmla="*/ 4380589 w 6858000"/>
              <a:gd name="connsiteY3" fmla="*/ 3270469 h 4360065"/>
              <a:gd name="connsiteX4" fmla="*/ 1148443 w 6858000"/>
              <a:gd name="connsiteY4" fmla="*/ 4360028 h 4360065"/>
              <a:gd name="connsiteX5" fmla="*/ 93033 w 6858000"/>
              <a:gd name="connsiteY5" fmla="*/ 4174462 h 4360065"/>
              <a:gd name="connsiteX6" fmla="*/ 0 w 6858000"/>
              <a:gd name="connsiteY6" fmla="*/ 4134599 h 4360065"/>
              <a:gd name="connsiteX7" fmla="*/ 0 w 6858000"/>
              <a:gd name="connsiteY7" fmla="*/ 0 h 4360065"/>
              <a:gd name="connsiteX8" fmla="*/ 6858000 w 6858000"/>
              <a:gd name="connsiteY8" fmla="*/ 0 h 436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4360065">
                <a:moveTo>
                  <a:pt x="6858000" y="0"/>
                </a:moveTo>
                <a:lnTo>
                  <a:pt x="6858000" y="4019634"/>
                </a:lnTo>
                <a:lnTo>
                  <a:pt x="6786526" y="3987694"/>
                </a:lnTo>
                <a:cubicBezTo>
                  <a:pt x="6330423" y="3769997"/>
                  <a:pt x="5587519" y="3251791"/>
                  <a:pt x="4380589" y="3270469"/>
                </a:cubicBezTo>
                <a:cubicBezTo>
                  <a:pt x="3001241" y="3291816"/>
                  <a:pt x="2442968" y="4353863"/>
                  <a:pt x="1148443" y="4360028"/>
                </a:cubicBezTo>
                <a:cubicBezTo>
                  <a:pt x="743904" y="4361955"/>
                  <a:pt x="389317" y="4288650"/>
                  <a:pt x="93033" y="4174462"/>
                </a:cubicBezTo>
                <a:lnTo>
                  <a:pt x="0" y="4134599"/>
                </a:lnTo>
                <a:lnTo>
                  <a:pt x="0" y="0"/>
                </a:lnTo>
                <a:lnTo>
                  <a:pt x="6858000" y="0"/>
                </a:lnTo>
                <a:close/>
              </a:path>
            </a:pathLst>
          </a:custGeom>
          <a:solidFill>
            <a:schemeClr val="accent4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989D7F61-B47A-97D5-F725-EC5EFE81187A}"/>
              </a:ext>
            </a:extLst>
          </p:cNvPr>
          <p:cNvSpPr/>
          <p:nvPr userDrawn="1"/>
        </p:nvSpPr>
        <p:spPr>
          <a:xfrm rot="16200000" flipH="1">
            <a:off x="-952024" y="952025"/>
            <a:ext cx="6858000" cy="4953950"/>
          </a:xfrm>
          <a:custGeom>
            <a:avLst/>
            <a:gdLst>
              <a:gd name="connsiteX0" fmla="*/ 0 w 6858000"/>
              <a:gd name="connsiteY0" fmla="*/ 0 h 4953950"/>
              <a:gd name="connsiteX1" fmla="*/ 0 w 6858000"/>
              <a:gd name="connsiteY1" fmla="*/ 4289773 h 4953950"/>
              <a:gd name="connsiteX2" fmla="*/ 181159 w 6858000"/>
              <a:gd name="connsiteY2" fmla="*/ 4411259 h 4953950"/>
              <a:gd name="connsiteX3" fmla="*/ 2222746 w 6858000"/>
              <a:gd name="connsiteY3" fmla="*/ 4953891 h 4953950"/>
              <a:gd name="connsiteX4" fmla="*/ 6808516 w 6858000"/>
              <a:gd name="connsiteY4" fmla="*/ 3223031 h 4953950"/>
              <a:gd name="connsiteX5" fmla="*/ 6858000 w 6858000"/>
              <a:gd name="connsiteY5" fmla="*/ 3220931 h 4953950"/>
              <a:gd name="connsiteX6" fmla="*/ 6858000 w 6858000"/>
              <a:gd name="connsiteY6" fmla="*/ 0 h 4953950"/>
              <a:gd name="connsiteX7" fmla="*/ 0 w 6858000"/>
              <a:gd name="connsiteY7" fmla="*/ 0 h 495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4953950">
                <a:moveTo>
                  <a:pt x="0" y="0"/>
                </a:moveTo>
                <a:lnTo>
                  <a:pt x="0" y="4289773"/>
                </a:lnTo>
                <a:lnTo>
                  <a:pt x="181159" y="4411259"/>
                </a:lnTo>
                <a:cubicBezTo>
                  <a:pt x="694541" y="4727180"/>
                  <a:pt x="1386349" y="4958196"/>
                  <a:pt x="2222746" y="4953891"/>
                </a:cubicBezTo>
                <a:cubicBezTo>
                  <a:pt x="4074768" y="4944360"/>
                  <a:pt x="4906383" y="3353427"/>
                  <a:pt x="6808516" y="3223031"/>
                </a:cubicBezTo>
                <a:lnTo>
                  <a:pt x="6858000" y="3220931"/>
                </a:lnTo>
                <a:lnTo>
                  <a:pt x="6858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0000">
                <a:schemeClr val="accent6">
                  <a:alpha val="52965"/>
                </a:schemeClr>
              </a:gs>
              <a:gs pos="90000">
                <a:schemeClr val="accent5">
                  <a:lumMod val="50000"/>
                  <a:alpha val="72473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A70008D0-0FB3-5B8D-3060-6EDD9E247095}"/>
              </a:ext>
            </a:extLst>
          </p:cNvPr>
          <p:cNvSpPr/>
          <p:nvPr userDrawn="1"/>
        </p:nvSpPr>
        <p:spPr>
          <a:xfrm rot="16200000" flipH="1">
            <a:off x="-1513890" y="1513891"/>
            <a:ext cx="6858000" cy="3830219"/>
          </a:xfrm>
          <a:custGeom>
            <a:avLst/>
            <a:gdLst>
              <a:gd name="connsiteX0" fmla="*/ 0 w 6858000"/>
              <a:gd name="connsiteY0" fmla="*/ 0 h 3830219"/>
              <a:gd name="connsiteX1" fmla="*/ 0 w 6858000"/>
              <a:gd name="connsiteY1" fmla="*/ 2994317 h 3830219"/>
              <a:gd name="connsiteX2" fmla="*/ 150933 w 6858000"/>
              <a:gd name="connsiteY2" fmla="*/ 2952927 h 3830219"/>
              <a:gd name="connsiteX3" fmla="*/ 533317 w 6858000"/>
              <a:gd name="connsiteY3" fmla="*/ 2907735 h 3830219"/>
              <a:gd name="connsiteX4" fmla="*/ 2516906 w 6858000"/>
              <a:gd name="connsiteY4" fmla="*/ 3558655 h 3830219"/>
              <a:gd name="connsiteX5" fmla="*/ 2542419 w 6858000"/>
              <a:gd name="connsiteY5" fmla="*/ 3568616 h 3830219"/>
              <a:gd name="connsiteX6" fmla="*/ 2607100 w 6858000"/>
              <a:gd name="connsiteY6" fmla="*/ 3608308 h 3830219"/>
              <a:gd name="connsiteX7" fmla="*/ 3580199 w 6858000"/>
              <a:gd name="connsiteY7" fmla="*/ 3830188 h 3830219"/>
              <a:gd name="connsiteX8" fmla="*/ 6145368 w 6858000"/>
              <a:gd name="connsiteY8" fmla="*/ 2895740 h 3830219"/>
              <a:gd name="connsiteX9" fmla="*/ 6711794 w 6858000"/>
              <a:gd name="connsiteY9" fmla="*/ 2941805 h 3830219"/>
              <a:gd name="connsiteX10" fmla="*/ 6858000 w 6858000"/>
              <a:gd name="connsiteY10" fmla="*/ 2973381 h 3830219"/>
              <a:gd name="connsiteX11" fmla="*/ 6858000 w 6858000"/>
              <a:gd name="connsiteY11" fmla="*/ 0 h 3830219"/>
              <a:gd name="connsiteX12" fmla="*/ 0 w 6858000"/>
              <a:gd name="connsiteY12" fmla="*/ 0 h 383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830219">
                <a:moveTo>
                  <a:pt x="0" y="0"/>
                </a:moveTo>
                <a:lnTo>
                  <a:pt x="0" y="2994317"/>
                </a:lnTo>
                <a:lnTo>
                  <a:pt x="150933" y="2952927"/>
                </a:lnTo>
                <a:cubicBezTo>
                  <a:pt x="269822" y="2926258"/>
                  <a:pt x="396478" y="2910024"/>
                  <a:pt x="533317" y="2907735"/>
                </a:cubicBezTo>
                <a:cubicBezTo>
                  <a:pt x="1559606" y="2890571"/>
                  <a:pt x="2163137" y="3401988"/>
                  <a:pt x="2516906" y="3558655"/>
                </a:cubicBezTo>
                <a:lnTo>
                  <a:pt x="2542419" y="3568616"/>
                </a:lnTo>
                <a:lnTo>
                  <a:pt x="2607100" y="3608308"/>
                </a:lnTo>
                <a:cubicBezTo>
                  <a:pt x="2866745" y="3741243"/>
                  <a:pt x="3194928" y="3832171"/>
                  <a:pt x="3580199" y="3830188"/>
                </a:cubicBezTo>
                <a:cubicBezTo>
                  <a:pt x="4607589" y="3824901"/>
                  <a:pt x="5050658" y="2914049"/>
                  <a:pt x="6145368" y="2895740"/>
                </a:cubicBezTo>
                <a:cubicBezTo>
                  <a:pt x="6350626" y="2892307"/>
                  <a:pt x="6538973" y="2910018"/>
                  <a:pt x="6711794" y="2941805"/>
                </a:cubicBezTo>
                <a:lnTo>
                  <a:pt x="6858000" y="2973381"/>
                </a:lnTo>
                <a:lnTo>
                  <a:pt x="6858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5000">
                <a:schemeClr val="accent6">
                  <a:alpha val="29951"/>
                </a:schemeClr>
              </a:gs>
              <a:gs pos="99000">
                <a:schemeClr val="accent4">
                  <a:lumMod val="75000"/>
                  <a:alpha val="2734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A6FFAC-0E5C-DA2F-C0F9-D5602F928AEC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545111" y="2275586"/>
            <a:ext cx="0" cy="165518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6253C65D-BFE5-FC4B-7441-6A94866F5792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F7D74-558F-4816-9367-4004FFA2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66659521-5586-DDF3-000C-77C833880598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4CE62E1F-60F9-8DDC-614F-169846B5B2D6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5C6FE8D-C8A3-30EC-BB80-23C3FB7A12AF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4A3C1BB5-E4D9-5753-A94F-8C4510F93C95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14DDB3E0-22AE-7629-35DD-90D2BB6C5750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079F0D65-9DED-1DC3-6E6D-E4AD5252A007}"/>
              </a:ext>
            </a:extLst>
          </p:cNvPr>
          <p:cNvSpPr/>
          <p:nvPr userDrawn="1"/>
        </p:nvSpPr>
        <p:spPr>
          <a:xfrm rot="16200000" flipV="1">
            <a:off x="6507450" y="1163358"/>
            <a:ext cx="6858000" cy="4531278"/>
          </a:xfrm>
          <a:custGeom>
            <a:avLst/>
            <a:gdLst>
              <a:gd name="connsiteX0" fmla="*/ 6858000 w 6858000"/>
              <a:gd name="connsiteY0" fmla="*/ 3150313 h 3750964"/>
              <a:gd name="connsiteX1" fmla="*/ 6858000 w 6858000"/>
              <a:gd name="connsiteY1" fmla="*/ 0 h 3750964"/>
              <a:gd name="connsiteX2" fmla="*/ 0 w 6858000"/>
              <a:gd name="connsiteY2" fmla="*/ 0 h 3750964"/>
              <a:gd name="connsiteX3" fmla="*/ 0 w 6858000"/>
              <a:gd name="connsiteY3" fmla="*/ 3220894 h 3750964"/>
              <a:gd name="connsiteX4" fmla="*/ 10973 w 6858000"/>
              <a:gd name="connsiteY4" fmla="*/ 3230398 h 3750964"/>
              <a:gd name="connsiteX5" fmla="*/ 1661251 w 6858000"/>
              <a:gd name="connsiteY5" fmla="*/ 3750927 h 3750964"/>
              <a:gd name="connsiteX6" fmla="*/ 4893397 w 6858000"/>
              <a:gd name="connsiteY6" fmla="*/ 2661368 h 3750964"/>
              <a:gd name="connsiteX7" fmla="*/ 6834019 w 6858000"/>
              <a:gd name="connsiteY7" fmla="*/ 3137932 h 3750964"/>
              <a:gd name="connsiteX8" fmla="*/ 6858000 w 6858000"/>
              <a:gd name="connsiteY8" fmla="*/ 3150313 h 375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750964">
                <a:moveTo>
                  <a:pt x="6858000" y="3150313"/>
                </a:moveTo>
                <a:lnTo>
                  <a:pt x="6858000" y="0"/>
                </a:lnTo>
                <a:lnTo>
                  <a:pt x="0" y="0"/>
                </a:lnTo>
                <a:lnTo>
                  <a:pt x="0" y="3220894"/>
                </a:lnTo>
                <a:lnTo>
                  <a:pt x="10973" y="3230398"/>
                </a:lnTo>
                <a:cubicBezTo>
                  <a:pt x="366756" y="3514112"/>
                  <a:pt x="933081" y="3754395"/>
                  <a:pt x="1661251" y="3750927"/>
                </a:cubicBezTo>
                <a:cubicBezTo>
                  <a:pt x="2955776" y="3744762"/>
                  <a:pt x="3514049" y="2682714"/>
                  <a:pt x="4893397" y="2661368"/>
                </a:cubicBezTo>
                <a:cubicBezTo>
                  <a:pt x="5755490" y="2648026"/>
                  <a:pt x="6380835" y="2908605"/>
                  <a:pt x="6834019" y="3137932"/>
                </a:cubicBezTo>
                <a:lnTo>
                  <a:pt x="6858000" y="3150313"/>
                </a:lnTo>
                <a:close/>
              </a:path>
            </a:pathLst>
          </a:custGeom>
          <a:solidFill>
            <a:schemeClr val="accent4">
              <a:alpha val="142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9C605622-8F1F-632F-D5C0-1F2E7875EBA1}"/>
              </a:ext>
            </a:extLst>
          </p:cNvPr>
          <p:cNvSpPr/>
          <p:nvPr userDrawn="1"/>
        </p:nvSpPr>
        <p:spPr>
          <a:xfrm rot="5400000">
            <a:off x="6488397" y="1182411"/>
            <a:ext cx="6858000" cy="4493171"/>
          </a:xfrm>
          <a:custGeom>
            <a:avLst/>
            <a:gdLst>
              <a:gd name="connsiteX0" fmla="*/ 0 w 6858000"/>
              <a:gd name="connsiteY0" fmla="*/ 3300688 h 4744323"/>
              <a:gd name="connsiteX1" fmla="*/ 0 w 6858000"/>
              <a:gd name="connsiteY1" fmla="*/ 0 h 4744323"/>
              <a:gd name="connsiteX2" fmla="*/ 6858000 w 6858000"/>
              <a:gd name="connsiteY2" fmla="*/ 0 h 4744323"/>
              <a:gd name="connsiteX3" fmla="*/ 6858000 w 6858000"/>
              <a:gd name="connsiteY3" fmla="*/ 3130282 h 4744323"/>
              <a:gd name="connsiteX4" fmla="*/ 6685009 w 6858000"/>
              <a:gd name="connsiteY4" fmla="*/ 3177721 h 4744323"/>
              <a:gd name="connsiteX5" fmla="*/ 2944852 w 6858000"/>
              <a:gd name="connsiteY5" fmla="*/ 4744264 h 4744323"/>
              <a:gd name="connsiteX6" fmla="*/ 88593 w 6858000"/>
              <a:gd name="connsiteY6" fmla="*/ 3449517 h 4744323"/>
              <a:gd name="connsiteX7" fmla="*/ 0 w 6858000"/>
              <a:gd name="connsiteY7" fmla="*/ 3300688 h 474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4744323">
                <a:moveTo>
                  <a:pt x="0" y="3300688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0282"/>
                </a:lnTo>
                <a:lnTo>
                  <a:pt x="6685009" y="3177721"/>
                </a:lnTo>
                <a:cubicBezTo>
                  <a:pt x="5333681" y="3615865"/>
                  <a:pt x="4498161" y="4736270"/>
                  <a:pt x="2944852" y="4744264"/>
                </a:cubicBezTo>
                <a:cubicBezTo>
                  <a:pt x="1511029" y="4751644"/>
                  <a:pt x="502120" y="4067469"/>
                  <a:pt x="88593" y="3449517"/>
                </a:cubicBezTo>
                <a:lnTo>
                  <a:pt x="0" y="3300688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alpha val="23589"/>
                </a:schemeClr>
              </a:gs>
              <a:gs pos="79000">
                <a:schemeClr val="accent5">
                  <a:lumMod val="50000"/>
                  <a:alpha val="52188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919AB4B2-2D3A-FCB5-0314-CC465BCC0E5D}"/>
              </a:ext>
            </a:extLst>
          </p:cNvPr>
          <p:cNvSpPr/>
          <p:nvPr userDrawn="1"/>
        </p:nvSpPr>
        <p:spPr>
          <a:xfrm rot="5400000">
            <a:off x="6926379" y="1582290"/>
            <a:ext cx="6858001" cy="3693421"/>
          </a:xfrm>
          <a:custGeom>
            <a:avLst/>
            <a:gdLst>
              <a:gd name="connsiteX0" fmla="*/ 0 w 6858001"/>
              <a:gd name="connsiteY0" fmla="*/ 3437558 h 3693421"/>
              <a:gd name="connsiteX1" fmla="*/ 0 w 6858001"/>
              <a:gd name="connsiteY1" fmla="*/ 0 h 3693421"/>
              <a:gd name="connsiteX2" fmla="*/ 6858001 w 6858001"/>
              <a:gd name="connsiteY2" fmla="*/ 0 h 3693421"/>
              <a:gd name="connsiteX3" fmla="*/ 6858001 w 6858001"/>
              <a:gd name="connsiteY3" fmla="*/ 1982949 h 3693421"/>
              <a:gd name="connsiteX4" fmla="*/ 6594582 w 6858001"/>
              <a:gd name="connsiteY4" fmla="*/ 1960784 h 3693421"/>
              <a:gd name="connsiteX5" fmla="*/ 6223032 w 6858001"/>
              <a:gd name="connsiteY5" fmla="*/ 1954544 h 3693421"/>
              <a:gd name="connsiteX6" fmla="*/ 1449771 w 6858001"/>
              <a:gd name="connsiteY6" fmla="*/ 3693362 h 3693421"/>
              <a:gd name="connsiteX7" fmla="*/ 163899 w 6858001"/>
              <a:gd name="connsiteY7" fmla="*/ 3498289 h 3693421"/>
              <a:gd name="connsiteX8" fmla="*/ 0 w 6858001"/>
              <a:gd name="connsiteY8" fmla="*/ 3437558 h 3693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1" h="3693421">
                <a:moveTo>
                  <a:pt x="0" y="3437558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1982949"/>
                </a:lnTo>
                <a:lnTo>
                  <a:pt x="6594582" y="1960784"/>
                </a:lnTo>
                <a:cubicBezTo>
                  <a:pt x="6474164" y="1954657"/>
                  <a:pt x="6350346" y="1952415"/>
                  <a:pt x="6223032" y="1954544"/>
                </a:cubicBezTo>
                <a:cubicBezTo>
                  <a:pt x="4185999" y="1988612"/>
                  <a:pt x="3361537" y="3683524"/>
                  <a:pt x="1449771" y="3693362"/>
                </a:cubicBezTo>
                <a:cubicBezTo>
                  <a:pt x="971830" y="3695822"/>
                  <a:pt x="541102" y="3621442"/>
                  <a:pt x="163899" y="3498289"/>
                </a:cubicBezTo>
                <a:lnTo>
                  <a:pt x="0" y="3437558"/>
                </a:lnTo>
                <a:close/>
              </a:path>
            </a:pathLst>
          </a:custGeom>
          <a:gradFill>
            <a:gsLst>
              <a:gs pos="84000">
                <a:schemeClr val="accent4">
                  <a:alpha val="20000"/>
                </a:schemeClr>
              </a:gs>
              <a:gs pos="1000">
                <a:schemeClr val="accent6">
                  <a:alpha val="38000"/>
                </a:schemeClr>
              </a:gs>
              <a:gs pos="100000">
                <a:schemeClr val="accent6">
                  <a:alpha val="3349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832104"/>
            <a:ext cx="8878824" cy="1069848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6422136" cy="3282696"/>
          </a:xfrm>
        </p:spPr>
        <p:txBody>
          <a:bodyPr>
            <a:noAutofit/>
          </a:bodyPr>
          <a:lstStyle>
            <a:lvl1pPr marL="347472">
              <a:lnSpc>
                <a:spcPct val="150000"/>
              </a:lnSpc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B22DD34-844E-06A0-1FAB-C5958FA16338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963167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BE68DE5-FB8F-C713-B589-69851789C6C5}"/>
              </a:ext>
            </a:extLst>
          </p:cNvPr>
          <p:cNvSpPr/>
          <p:nvPr userDrawn="1"/>
        </p:nvSpPr>
        <p:spPr>
          <a:xfrm>
            <a:off x="1" y="4852144"/>
            <a:ext cx="5681755" cy="2002200"/>
          </a:xfrm>
          <a:custGeom>
            <a:avLst/>
            <a:gdLst>
              <a:gd name="connsiteX0" fmla="*/ 320629 w 5681755"/>
              <a:gd name="connsiteY0" fmla="*/ 0 h 2002200"/>
              <a:gd name="connsiteX1" fmla="*/ 375829 w 5681755"/>
              <a:gd name="connsiteY1" fmla="*/ 158026 h 2002200"/>
              <a:gd name="connsiteX2" fmla="*/ 897491 w 5681755"/>
              <a:gd name="connsiteY2" fmla="*/ 961690 h 2002200"/>
              <a:gd name="connsiteX3" fmla="*/ 4054478 w 5681755"/>
              <a:gd name="connsiteY3" fmla="*/ 1474149 h 2002200"/>
              <a:gd name="connsiteX4" fmla="*/ 5679398 w 5681755"/>
              <a:gd name="connsiteY4" fmla="*/ 1986034 h 2002200"/>
              <a:gd name="connsiteX5" fmla="*/ 5681755 w 5681755"/>
              <a:gd name="connsiteY5" fmla="*/ 2002200 h 2002200"/>
              <a:gd name="connsiteX6" fmla="*/ 0 w 5681755"/>
              <a:gd name="connsiteY6" fmla="*/ 1989323 h 2002200"/>
              <a:gd name="connsiteX7" fmla="*/ 0 w 5681755"/>
              <a:gd name="connsiteY7" fmla="*/ 1952135 h 200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81755" h="2002200">
                <a:moveTo>
                  <a:pt x="320629" y="0"/>
                </a:moveTo>
                <a:lnTo>
                  <a:pt x="375829" y="158026"/>
                </a:lnTo>
                <a:cubicBezTo>
                  <a:pt x="503741" y="486192"/>
                  <a:pt x="688117" y="753054"/>
                  <a:pt x="897491" y="961690"/>
                </a:cubicBezTo>
                <a:cubicBezTo>
                  <a:pt x="1455821" y="1518049"/>
                  <a:pt x="3033468" y="1694058"/>
                  <a:pt x="4054478" y="1474149"/>
                </a:cubicBezTo>
                <a:cubicBezTo>
                  <a:pt x="5094564" y="1247948"/>
                  <a:pt x="5587838" y="1548928"/>
                  <a:pt x="5679398" y="1986034"/>
                </a:cubicBezTo>
                <a:lnTo>
                  <a:pt x="5681755" y="2002200"/>
                </a:lnTo>
                <a:lnTo>
                  <a:pt x="0" y="1989323"/>
                </a:lnTo>
                <a:lnTo>
                  <a:pt x="0" y="1952135"/>
                </a:lnTo>
                <a:close/>
              </a:path>
            </a:pathLst>
          </a:custGeom>
          <a:gradFill flip="none" rotWithShape="1">
            <a:gsLst>
              <a:gs pos="77000">
                <a:schemeClr val="accent3">
                  <a:lumMod val="25000"/>
                  <a:alpha val="0"/>
                </a:schemeClr>
              </a:gs>
              <a:gs pos="0">
                <a:schemeClr val="tx2">
                  <a:alpha val="70774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6B337A9-EA8E-4E30-3CF4-C681F9705934}"/>
              </a:ext>
            </a:extLst>
          </p:cNvPr>
          <p:cNvSpPr/>
          <p:nvPr userDrawn="1"/>
        </p:nvSpPr>
        <p:spPr>
          <a:xfrm>
            <a:off x="1" y="0"/>
            <a:ext cx="6392389" cy="3297866"/>
          </a:xfrm>
          <a:custGeom>
            <a:avLst/>
            <a:gdLst>
              <a:gd name="connsiteX0" fmla="*/ 0 w 6392389"/>
              <a:gd name="connsiteY0" fmla="*/ 0 h 3297866"/>
              <a:gd name="connsiteX1" fmla="*/ 6392389 w 6392389"/>
              <a:gd name="connsiteY1" fmla="*/ 0 h 3297866"/>
              <a:gd name="connsiteX2" fmla="*/ 6039257 w 6392389"/>
              <a:gd name="connsiteY2" fmla="*/ 205593 h 3297866"/>
              <a:gd name="connsiteX3" fmla="*/ 4044501 w 6392389"/>
              <a:gd name="connsiteY3" fmla="*/ 1885401 h 3297866"/>
              <a:gd name="connsiteX4" fmla="*/ 41384 w 6392389"/>
              <a:gd name="connsiteY4" fmla="*/ 2408804 h 3297866"/>
              <a:gd name="connsiteX5" fmla="*/ 0 w 6392389"/>
              <a:gd name="connsiteY5" fmla="*/ 2349004 h 329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92389" h="3297866">
                <a:moveTo>
                  <a:pt x="0" y="0"/>
                </a:moveTo>
                <a:lnTo>
                  <a:pt x="6392389" y="0"/>
                </a:lnTo>
                <a:lnTo>
                  <a:pt x="6039257" y="205593"/>
                </a:lnTo>
                <a:cubicBezTo>
                  <a:pt x="5243960" y="694220"/>
                  <a:pt x="4533171" y="1286369"/>
                  <a:pt x="4044501" y="1885401"/>
                </a:cubicBezTo>
                <a:cubicBezTo>
                  <a:pt x="2455953" y="3842789"/>
                  <a:pt x="879065" y="3516921"/>
                  <a:pt x="41384" y="2408804"/>
                </a:cubicBezTo>
                <a:lnTo>
                  <a:pt x="0" y="2349004"/>
                </a:lnTo>
                <a:close/>
              </a:path>
            </a:pathLst>
          </a:custGeom>
          <a:gradFill flip="none" rotWithShape="1">
            <a:gsLst>
              <a:gs pos="20000">
                <a:schemeClr val="accent3">
                  <a:lumMod val="25000"/>
                </a:schemeClr>
              </a:gs>
              <a:gs pos="100000">
                <a:schemeClr val="tx2">
                  <a:alpha val="54000"/>
                </a:schemeClr>
              </a:gs>
            </a:gsLst>
            <a:lin ang="10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385D1DB-F6B1-8F65-1FDB-5CDD731A6DFC}"/>
              </a:ext>
            </a:extLst>
          </p:cNvPr>
          <p:cNvSpPr/>
          <p:nvPr userDrawn="1"/>
        </p:nvSpPr>
        <p:spPr>
          <a:xfrm>
            <a:off x="9517205" y="2"/>
            <a:ext cx="2674794" cy="6857999"/>
          </a:xfrm>
          <a:custGeom>
            <a:avLst/>
            <a:gdLst>
              <a:gd name="connsiteX0" fmla="*/ 2674793 w 2674794"/>
              <a:gd name="connsiteY0" fmla="*/ 0 h 6857999"/>
              <a:gd name="connsiteX1" fmla="*/ 2674794 w 2674794"/>
              <a:gd name="connsiteY1" fmla="*/ 6857999 h 6857999"/>
              <a:gd name="connsiteX2" fmla="*/ 1158844 w 2674794"/>
              <a:gd name="connsiteY2" fmla="*/ 6857999 h 6857999"/>
              <a:gd name="connsiteX3" fmla="*/ 1212639 w 2674794"/>
              <a:gd name="connsiteY3" fmla="*/ 6771304 h 6857999"/>
              <a:gd name="connsiteX4" fmla="*/ 1327460 w 2674794"/>
              <a:gd name="connsiteY4" fmla="*/ 6554527 h 6857999"/>
              <a:gd name="connsiteX5" fmla="*/ 545566 w 2674794"/>
              <a:gd name="connsiteY5" fmla="*/ 2293136 h 6857999"/>
              <a:gd name="connsiteX6" fmla="*/ 381787 w 2674794"/>
              <a:gd name="connsiteY6" fmla="*/ 3827 h 6857999"/>
              <a:gd name="connsiteX7" fmla="*/ 386161 w 2674794"/>
              <a:gd name="connsiteY7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4794" h="6857999">
                <a:moveTo>
                  <a:pt x="2674793" y="0"/>
                </a:moveTo>
                <a:lnTo>
                  <a:pt x="2674794" y="6857999"/>
                </a:lnTo>
                <a:lnTo>
                  <a:pt x="1158844" y="6857999"/>
                </a:lnTo>
                <a:lnTo>
                  <a:pt x="1212639" y="6771304"/>
                </a:lnTo>
                <a:cubicBezTo>
                  <a:pt x="1256917" y="6696480"/>
                  <a:pt x="1295401" y="6624001"/>
                  <a:pt x="1327460" y="6554527"/>
                </a:cubicBezTo>
                <a:cubicBezTo>
                  <a:pt x="1840424" y="5442926"/>
                  <a:pt x="1337703" y="3374924"/>
                  <a:pt x="545566" y="2293136"/>
                </a:cubicBezTo>
                <a:cubicBezTo>
                  <a:pt x="-210423" y="1266170"/>
                  <a:pt x="-98154" y="469786"/>
                  <a:pt x="381787" y="3827"/>
                </a:cubicBezTo>
                <a:lnTo>
                  <a:pt x="386161" y="0"/>
                </a:lnTo>
                <a:close/>
              </a:path>
            </a:pathLst>
          </a:custGeom>
          <a:solidFill>
            <a:schemeClr val="tx2">
              <a:alpha val="3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glass card">
            <a:extLst>
              <a:ext uri="{FF2B5EF4-FFF2-40B4-BE49-F238E27FC236}">
                <a16:creationId xmlns:a16="http://schemas.microsoft.com/office/drawing/2014/main" id="{BAC99002-32F5-F4C1-2519-F23274B0580C}"/>
              </a:ext>
            </a:extLst>
          </p:cNvPr>
          <p:cNvSpPr/>
          <p:nvPr userDrawn="1"/>
        </p:nvSpPr>
        <p:spPr>
          <a:xfrm>
            <a:off x="1365705" y="1005155"/>
            <a:ext cx="9243233" cy="4978750"/>
          </a:xfrm>
          <a:prstGeom prst="roundRect">
            <a:avLst>
              <a:gd name="adj" fmla="val 6806"/>
            </a:avLst>
          </a:prstGeom>
          <a:gradFill>
            <a:gsLst>
              <a:gs pos="100000">
                <a:schemeClr val="bg1">
                  <a:alpha val="3000"/>
                </a:schemeClr>
              </a:gs>
              <a:gs pos="47000">
                <a:schemeClr val="bg1">
                  <a:alpha val="17037"/>
                </a:schemeClr>
              </a:gs>
              <a:gs pos="6000">
                <a:schemeClr val="bg1">
                  <a:alpha val="13000"/>
                </a:schemeClr>
              </a:gs>
            </a:gsLst>
            <a:path path="circle">
              <a:fillToRect l="100000" t="100000"/>
            </a:path>
          </a:gradFill>
          <a:ln w="6350">
            <a:noFill/>
          </a:ln>
          <a:effectLst>
            <a:outerShdw blurRad="63500" dist="38100" dir="5400000" sx="1000" sy="1000" algn="t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088" y="2157984"/>
            <a:ext cx="7735824" cy="1069848"/>
          </a:xfrm>
        </p:spPr>
        <p:txBody>
          <a:bodyPr anchor="b">
            <a:no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8088" y="3685032"/>
            <a:ext cx="7735824" cy="11338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F239B3-DB66-3CD4-1BFE-4EBA82BC4A44}"/>
              </a:ext>
            </a:extLst>
          </p:cNvPr>
          <p:cNvSpPr/>
          <p:nvPr userDrawn="1"/>
        </p:nvSpPr>
        <p:spPr>
          <a:xfrm>
            <a:off x="0" y="5255333"/>
            <a:ext cx="2769194" cy="1602667"/>
          </a:xfrm>
          <a:custGeom>
            <a:avLst/>
            <a:gdLst>
              <a:gd name="connsiteX0" fmla="*/ 0 w 2769194"/>
              <a:gd name="connsiteY0" fmla="*/ 0 h 1602667"/>
              <a:gd name="connsiteX1" fmla="*/ 93250 w 2769194"/>
              <a:gd name="connsiteY1" fmla="*/ 101565 h 1602667"/>
              <a:gd name="connsiteX2" fmla="*/ 2646213 w 2769194"/>
              <a:gd name="connsiteY2" fmla="*/ 1567071 h 1602667"/>
              <a:gd name="connsiteX3" fmla="*/ 2769194 w 2769194"/>
              <a:gd name="connsiteY3" fmla="*/ 1602667 h 1602667"/>
              <a:gd name="connsiteX4" fmla="*/ 0 w 2769194"/>
              <a:gd name="connsiteY4" fmla="*/ 1602667 h 1602667"/>
              <a:gd name="connsiteX5" fmla="*/ 0 w 2769194"/>
              <a:gd name="connsiteY5" fmla="*/ 807120 h 16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9194" h="1602667">
                <a:moveTo>
                  <a:pt x="0" y="0"/>
                </a:moveTo>
                <a:lnTo>
                  <a:pt x="93250" y="101565"/>
                </a:lnTo>
                <a:cubicBezTo>
                  <a:pt x="702540" y="735306"/>
                  <a:pt x="1672588" y="1259605"/>
                  <a:pt x="2646213" y="1567071"/>
                </a:cubicBezTo>
                <a:lnTo>
                  <a:pt x="2769194" y="1602667"/>
                </a:lnTo>
                <a:lnTo>
                  <a:pt x="0" y="1602667"/>
                </a:lnTo>
                <a:lnTo>
                  <a:pt x="0" y="807120"/>
                </a:lnTo>
                <a:close/>
              </a:path>
            </a:pathLst>
          </a:custGeom>
          <a:gradFill flip="none" rotWithShape="1">
            <a:gsLst>
              <a:gs pos="60000">
                <a:schemeClr val="accent3">
                  <a:alpha val="45000"/>
                </a:schemeClr>
              </a:gs>
              <a:gs pos="99000">
                <a:schemeClr val="accent5">
                  <a:alpha val="66721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3303B57-FF55-B795-FAE7-5EF26BFCBEF3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6115287" y="2597113"/>
            <a:ext cx="0" cy="165518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DA56555-85E5-9738-425A-E5F8C9900D0C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1827169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9968"/>
            <a:ext cx="9144000" cy="1069848"/>
          </a:xfrm>
        </p:spPr>
        <p:txBody>
          <a:bodyPr anchor="b">
            <a:no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0320" y="3803904"/>
            <a:ext cx="7068312" cy="758952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F1F20C20-DE23-6FE7-74A0-517218ACED7A}"/>
              </a:ext>
            </a:extLst>
          </p:cNvPr>
          <p:cNvSpPr/>
          <p:nvPr userDrawn="1"/>
        </p:nvSpPr>
        <p:spPr>
          <a:xfrm rot="10800000">
            <a:off x="-1" y="5019503"/>
            <a:ext cx="9676770" cy="1838496"/>
          </a:xfrm>
          <a:custGeom>
            <a:avLst/>
            <a:gdLst>
              <a:gd name="connsiteX0" fmla="*/ 3062591 w 9676770"/>
              <a:gd name="connsiteY0" fmla="*/ 1838437 h 1838496"/>
              <a:gd name="connsiteX1" fmla="*/ 10485 w 9676770"/>
              <a:gd name="connsiteY1" fmla="*/ 104484 h 1838496"/>
              <a:gd name="connsiteX2" fmla="*/ 0 w 9676770"/>
              <a:gd name="connsiteY2" fmla="*/ 0 h 1838496"/>
              <a:gd name="connsiteX3" fmla="*/ 9676770 w 9676770"/>
              <a:gd name="connsiteY3" fmla="*/ 0 h 1838496"/>
              <a:gd name="connsiteX4" fmla="*/ 9676770 w 9676770"/>
              <a:gd name="connsiteY4" fmla="*/ 396354 h 1838496"/>
              <a:gd name="connsiteX5" fmla="*/ 9495267 w 9676770"/>
              <a:gd name="connsiteY5" fmla="*/ 334664 h 1838496"/>
              <a:gd name="connsiteX6" fmla="*/ 7835850 w 9676770"/>
              <a:gd name="connsiteY6" fmla="*/ 99619 h 1838496"/>
              <a:gd name="connsiteX7" fmla="*/ 3062591 w 9676770"/>
              <a:gd name="connsiteY7" fmla="*/ 1838437 h 183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76770" h="1838496">
                <a:moveTo>
                  <a:pt x="3062591" y="1838437"/>
                </a:moveTo>
                <a:cubicBezTo>
                  <a:pt x="1270312" y="1847662"/>
                  <a:pt x="141962" y="776331"/>
                  <a:pt x="10485" y="104484"/>
                </a:cubicBezTo>
                <a:lnTo>
                  <a:pt x="0" y="0"/>
                </a:lnTo>
                <a:lnTo>
                  <a:pt x="9676770" y="0"/>
                </a:lnTo>
                <a:lnTo>
                  <a:pt x="9676770" y="396354"/>
                </a:lnTo>
                <a:lnTo>
                  <a:pt x="9495267" y="334664"/>
                </a:lnTo>
                <a:cubicBezTo>
                  <a:pt x="9021588" y="187614"/>
                  <a:pt x="8472423" y="88973"/>
                  <a:pt x="7835850" y="99619"/>
                </a:cubicBezTo>
                <a:cubicBezTo>
                  <a:pt x="5798818" y="133686"/>
                  <a:pt x="4974355" y="1828598"/>
                  <a:pt x="3062591" y="1838437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3">
                  <a:lumMod val="25000"/>
                  <a:alpha val="50000"/>
                </a:schemeClr>
              </a:gs>
              <a:gs pos="73000">
                <a:schemeClr val="accent1">
                  <a:alpha val="29177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98E2EA35-4179-2438-E1D1-02EFA8830FF9}"/>
              </a:ext>
            </a:extLst>
          </p:cNvPr>
          <p:cNvSpPr/>
          <p:nvPr userDrawn="1"/>
        </p:nvSpPr>
        <p:spPr>
          <a:xfrm flipV="1">
            <a:off x="2763044" y="6076116"/>
            <a:ext cx="3946673" cy="781884"/>
          </a:xfrm>
          <a:custGeom>
            <a:avLst/>
            <a:gdLst>
              <a:gd name="connsiteX0" fmla="*/ 1910385 w 3946673"/>
              <a:gd name="connsiteY0" fmla="*/ 781847 h 781884"/>
              <a:gd name="connsiteX1" fmla="*/ 3855031 w 3946673"/>
              <a:gd name="connsiteY1" fmla="*/ 44786 h 781884"/>
              <a:gd name="connsiteX2" fmla="*/ 3946673 w 3946673"/>
              <a:gd name="connsiteY2" fmla="*/ 0 h 781884"/>
              <a:gd name="connsiteX3" fmla="*/ 0 w 3946673"/>
              <a:gd name="connsiteY3" fmla="*/ 0 h 781884"/>
              <a:gd name="connsiteX4" fmla="*/ 54644 w 3946673"/>
              <a:gd name="connsiteY4" fmla="*/ 67939 h 781884"/>
              <a:gd name="connsiteX5" fmla="*/ 1910385 w 3946673"/>
              <a:gd name="connsiteY5" fmla="*/ 781847 h 78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6673" h="781884">
                <a:moveTo>
                  <a:pt x="1910385" y="781847"/>
                </a:moveTo>
                <a:cubicBezTo>
                  <a:pt x="2719463" y="777993"/>
                  <a:pt x="3240943" y="361686"/>
                  <a:pt x="3855031" y="44786"/>
                </a:cubicBezTo>
                <a:lnTo>
                  <a:pt x="3946673" y="0"/>
                </a:lnTo>
                <a:lnTo>
                  <a:pt x="0" y="0"/>
                </a:lnTo>
                <a:lnTo>
                  <a:pt x="54644" y="67939"/>
                </a:lnTo>
                <a:cubicBezTo>
                  <a:pt x="372182" y="426203"/>
                  <a:pt x="1020399" y="786086"/>
                  <a:pt x="1910385" y="781847"/>
                </a:cubicBezTo>
                <a:close/>
              </a:path>
            </a:pathLst>
          </a:custGeom>
          <a:gradFill>
            <a:gsLst>
              <a:gs pos="66000">
                <a:schemeClr val="accent4">
                  <a:lumMod val="75000"/>
                  <a:alpha val="46295"/>
                </a:schemeClr>
              </a:gs>
              <a:gs pos="33000">
                <a:schemeClr val="accent3">
                  <a:lumMod val="25000"/>
                  <a:alpha val="27934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A7C0B16B-87E9-E92C-62F3-D1844BEE5B2D}"/>
              </a:ext>
            </a:extLst>
          </p:cNvPr>
          <p:cNvSpPr/>
          <p:nvPr userDrawn="1"/>
        </p:nvSpPr>
        <p:spPr>
          <a:xfrm rot="10800000">
            <a:off x="5393054" y="6015979"/>
            <a:ext cx="4758726" cy="842020"/>
          </a:xfrm>
          <a:custGeom>
            <a:avLst/>
            <a:gdLst>
              <a:gd name="connsiteX0" fmla="*/ 2449167 w 4758726"/>
              <a:gd name="connsiteY0" fmla="*/ 841961 h 842020"/>
              <a:gd name="connsiteX1" fmla="*/ 12024 w 4758726"/>
              <a:gd name="connsiteY1" fmla="*/ 11254 h 842020"/>
              <a:gd name="connsiteX2" fmla="*/ 0 w 4758726"/>
              <a:gd name="connsiteY2" fmla="*/ 0 h 842020"/>
              <a:gd name="connsiteX3" fmla="*/ 4758726 w 4758726"/>
              <a:gd name="connsiteY3" fmla="*/ 0 h 842020"/>
              <a:gd name="connsiteX4" fmla="*/ 4526601 w 4758726"/>
              <a:gd name="connsiteY4" fmla="*/ 141635 h 842020"/>
              <a:gd name="connsiteX5" fmla="*/ 2449167 w 4758726"/>
              <a:gd name="connsiteY5" fmla="*/ 841961 h 84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8726" h="842020">
                <a:moveTo>
                  <a:pt x="2449167" y="841961"/>
                </a:moveTo>
                <a:cubicBezTo>
                  <a:pt x="1373800" y="847496"/>
                  <a:pt x="537447" y="464031"/>
                  <a:pt x="12024" y="11254"/>
                </a:cubicBezTo>
                <a:lnTo>
                  <a:pt x="0" y="0"/>
                </a:lnTo>
                <a:lnTo>
                  <a:pt x="4758726" y="0"/>
                </a:lnTo>
                <a:lnTo>
                  <a:pt x="4526601" y="141635"/>
                </a:lnTo>
                <a:cubicBezTo>
                  <a:pt x="3913845" y="510819"/>
                  <a:pt x="3285564" y="837657"/>
                  <a:pt x="2449167" y="841961"/>
                </a:cubicBezTo>
                <a:close/>
              </a:path>
            </a:pathLst>
          </a:custGeom>
          <a:gradFill>
            <a:gsLst>
              <a:gs pos="0">
                <a:schemeClr val="tx2">
                  <a:alpha val="43000"/>
                </a:schemeClr>
              </a:gs>
              <a:gs pos="100000">
                <a:schemeClr val="accent6">
                  <a:alpha val="53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1F4118C-3B46-F20B-EF12-E16F7513844C}"/>
              </a:ext>
            </a:extLst>
          </p:cNvPr>
          <p:cNvSpPr/>
          <p:nvPr userDrawn="1"/>
        </p:nvSpPr>
        <p:spPr>
          <a:xfrm rot="10800000" flipH="1">
            <a:off x="-2688" y="5263861"/>
            <a:ext cx="12192000" cy="1599109"/>
          </a:xfrm>
          <a:custGeom>
            <a:avLst/>
            <a:gdLst>
              <a:gd name="connsiteX0" fmla="*/ 1373073 w 12192000"/>
              <a:gd name="connsiteY0" fmla="*/ 1599066 h 1599109"/>
              <a:gd name="connsiteX1" fmla="*/ 4901233 w 12192000"/>
              <a:gd name="connsiteY1" fmla="*/ 313816 h 1599109"/>
              <a:gd name="connsiteX2" fmla="*/ 7629483 w 12192000"/>
              <a:gd name="connsiteY2" fmla="*/ 1209099 h 1599109"/>
              <a:gd name="connsiteX3" fmla="*/ 7664573 w 12192000"/>
              <a:gd name="connsiteY3" fmla="*/ 1222798 h 1599109"/>
              <a:gd name="connsiteX4" fmla="*/ 7753536 w 12192000"/>
              <a:gd name="connsiteY4" fmla="*/ 1277391 h 1599109"/>
              <a:gd name="connsiteX5" fmla="*/ 9091947 w 12192000"/>
              <a:gd name="connsiteY5" fmla="*/ 1582567 h 1599109"/>
              <a:gd name="connsiteX6" fmla="*/ 12094171 w 12192000"/>
              <a:gd name="connsiteY6" fmla="*/ 359476 h 1599109"/>
              <a:gd name="connsiteX7" fmla="*/ 12192000 w 12192000"/>
              <a:gd name="connsiteY7" fmla="*/ 342643 h 1599109"/>
              <a:gd name="connsiteX8" fmla="*/ 12192000 w 12192000"/>
              <a:gd name="connsiteY8" fmla="*/ 0 h 1599109"/>
              <a:gd name="connsiteX9" fmla="*/ 0 w 12192000"/>
              <a:gd name="connsiteY9" fmla="*/ 0 h 1599109"/>
              <a:gd name="connsiteX10" fmla="*/ 0 w 12192000"/>
              <a:gd name="connsiteY10" fmla="*/ 1274406 h 1599109"/>
              <a:gd name="connsiteX11" fmla="*/ 34662 w 12192000"/>
              <a:gd name="connsiteY11" fmla="*/ 1293889 h 1599109"/>
              <a:gd name="connsiteX12" fmla="*/ 1373073 w 12192000"/>
              <a:gd name="connsiteY12" fmla="*/ 1599066 h 159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599109">
                <a:moveTo>
                  <a:pt x="1373073" y="1599066"/>
                </a:moveTo>
                <a:cubicBezTo>
                  <a:pt x="2786156" y="1591793"/>
                  <a:pt x="3395560" y="338997"/>
                  <a:pt x="4901233" y="313816"/>
                </a:cubicBezTo>
                <a:cubicBezTo>
                  <a:pt x="6312803" y="290208"/>
                  <a:pt x="7142906" y="993618"/>
                  <a:pt x="7629483" y="1209099"/>
                </a:cubicBezTo>
                <a:lnTo>
                  <a:pt x="7664573" y="1222798"/>
                </a:lnTo>
                <a:lnTo>
                  <a:pt x="7753536" y="1277391"/>
                </a:lnTo>
                <a:cubicBezTo>
                  <a:pt x="8110655" y="1460232"/>
                  <a:pt x="8562041" y="1585295"/>
                  <a:pt x="9091947" y="1582567"/>
                </a:cubicBezTo>
                <a:cubicBezTo>
                  <a:pt x="10328396" y="1576205"/>
                  <a:pt x="10949524" y="616237"/>
                  <a:pt x="12094171" y="359476"/>
                </a:cubicBezTo>
                <a:lnTo>
                  <a:pt x="12192000" y="342643"/>
                </a:lnTo>
                <a:lnTo>
                  <a:pt x="12192000" y="0"/>
                </a:lnTo>
                <a:lnTo>
                  <a:pt x="0" y="0"/>
                </a:lnTo>
                <a:lnTo>
                  <a:pt x="0" y="1274406"/>
                </a:lnTo>
                <a:lnTo>
                  <a:pt x="34662" y="1293889"/>
                </a:lnTo>
                <a:cubicBezTo>
                  <a:pt x="391780" y="1476730"/>
                  <a:pt x="843167" y="1601794"/>
                  <a:pt x="1373073" y="159906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alpha val="69328"/>
                </a:schemeClr>
              </a:gs>
              <a:gs pos="85000">
                <a:schemeClr val="accent5">
                  <a:lumMod val="50000"/>
                  <a:alpha val="42331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D0F8AA9-2207-2D4C-C2E0-FEF14E2D9AC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6095999" y="2597191"/>
            <a:ext cx="0" cy="165518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EBFE0B25-B500-99DD-272C-D5D4EBC316A3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172275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hart or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4F769D-48D3-2655-40A4-674F657B7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A25B277-48D4-E031-CBB1-6AE4A8D9E254}"/>
              </a:ext>
            </a:extLst>
          </p:cNvPr>
          <p:cNvSpPr txBox="1">
            <a:spLocks/>
          </p:cNvSpPr>
          <p:nvPr userDrawn="1"/>
        </p:nvSpPr>
        <p:spPr>
          <a:xfrm>
            <a:off x="3562326" y="6405605"/>
            <a:ext cx="5379407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EPICS User Conference 2025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/>
              <a:t> Scottsdale, Arizona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/>
              <a:t> April 13-16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534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6">
            <a:extLst>
              <a:ext uri="{FF2B5EF4-FFF2-40B4-BE49-F238E27FC236}">
                <a16:creationId xmlns:a16="http://schemas.microsoft.com/office/drawing/2014/main" id="{77AD3460-2264-3A46-993B-9F2AACED0504}"/>
              </a:ext>
            </a:extLst>
          </p:cNvPr>
          <p:cNvSpPr/>
          <p:nvPr userDrawn="1"/>
        </p:nvSpPr>
        <p:spPr>
          <a:xfrm rot="10800000">
            <a:off x="5393054" y="5650992"/>
            <a:ext cx="6821472" cy="1207007"/>
          </a:xfrm>
          <a:custGeom>
            <a:avLst/>
            <a:gdLst>
              <a:gd name="connsiteX0" fmla="*/ 2449167 w 4758726"/>
              <a:gd name="connsiteY0" fmla="*/ 841961 h 842020"/>
              <a:gd name="connsiteX1" fmla="*/ 12024 w 4758726"/>
              <a:gd name="connsiteY1" fmla="*/ 11254 h 842020"/>
              <a:gd name="connsiteX2" fmla="*/ 0 w 4758726"/>
              <a:gd name="connsiteY2" fmla="*/ 0 h 842020"/>
              <a:gd name="connsiteX3" fmla="*/ 4758726 w 4758726"/>
              <a:gd name="connsiteY3" fmla="*/ 0 h 842020"/>
              <a:gd name="connsiteX4" fmla="*/ 4526601 w 4758726"/>
              <a:gd name="connsiteY4" fmla="*/ 141635 h 842020"/>
              <a:gd name="connsiteX5" fmla="*/ 2449167 w 4758726"/>
              <a:gd name="connsiteY5" fmla="*/ 841961 h 84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8726" h="842020">
                <a:moveTo>
                  <a:pt x="2449167" y="841961"/>
                </a:moveTo>
                <a:cubicBezTo>
                  <a:pt x="1373800" y="847496"/>
                  <a:pt x="537447" y="464031"/>
                  <a:pt x="12024" y="11254"/>
                </a:cubicBezTo>
                <a:lnTo>
                  <a:pt x="0" y="0"/>
                </a:lnTo>
                <a:lnTo>
                  <a:pt x="4758726" y="0"/>
                </a:lnTo>
                <a:lnTo>
                  <a:pt x="4526601" y="141635"/>
                </a:lnTo>
                <a:cubicBezTo>
                  <a:pt x="3913845" y="510819"/>
                  <a:pt x="3285564" y="837657"/>
                  <a:pt x="2449167" y="841961"/>
                </a:cubicBezTo>
                <a:close/>
              </a:path>
            </a:pathLst>
          </a:custGeom>
          <a:gradFill>
            <a:gsLst>
              <a:gs pos="0">
                <a:schemeClr val="tx2">
                  <a:alpha val="43000"/>
                </a:schemeClr>
              </a:gs>
              <a:gs pos="100000">
                <a:schemeClr val="accent6">
                  <a:alpha val="53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BBBF3E9C-CCEA-98FA-7F69-55AF07558021}"/>
              </a:ext>
            </a:extLst>
          </p:cNvPr>
          <p:cNvSpPr/>
          <p:nvPr userDrawn="1"/>
        </p:nvSpPr>
        <p:spPr>
          <a:xfrm flipH="1">
            <a:off x="-2" y="0"/>
            <a:ext cx="11262111" cy="2139696"/>
          </a:xfrm>
          <a:custGeom>
            <a:avLst/>
            <a:gdLst>
              <a:gd name="connsiteX0" fmla="*/ 3062591 w 9676770"/>
              <a:gd name="connsiteY0" fmla="*/ 1838437 h 1838496"/>
              <a:gd name="connsiteX1" fmla="*/ 10485 w 9676770"/>
              <a:gd name="connsiteY1" fmla="*/ 104484 h 1838496"/>
              <a:gd name="connsiteX2" fmla="*/ 0 w 9676770"/>
              <a:gd name="connsiteY2" fmla="*/ 0 h 1838496"/>
              <a:gd name="connsiteX3" fmla="*/ 9676770 w 9676770"/>
              <a:gd name="connsiteY3" fmla="*/ 0 h 1838496"/>
              <a:gd name="connsiteX4" fmla="*/ 9676770 w 9676770"/>
              <a:gd name="connsiteY4" fmla="*/ 396354 h 1838496"/>
              <a:gd name="connsiteX5" fmla="*/ 9495267 w 9676770"/>
              <a:gd name="connsiteY5" fmla="*/ 334664 h 1838496"/>
              <a:gd name="connsiteX6" fmla="*/ 7835850 w 9676770"/>
              <a:gd name="connsiteY6" fmla="*/ 99619 h 1838496"/>
              <a:gd name="connsiteX7" fmla="*/ 3062591 w 9676770"/>
              <a:gd name="connsiteY7" fmla="*/ 1838437 h 183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76770" h="1838496">
                <a:moveTo>
                  <a:pt x="3062591" y="1838437"/>
                </a:moveTo>
                <a:cubicBezTo>
                  <a:pt x="1270312" y="1847662"/>
                  <a:pt x="141962" y="776331"/>
                  <a:pt x="10485" y="104484"/>
                </a:cubicBezTo>
                <a:lnTo>
                  <a:pt x="0" y="0"/>
                </a:lnTo>
                <a:lnTo>
                  <a:pt x="9676770" y="0"/>
                </a:lnTo>
                <a:lnTo>
                  <a:pt x="9676770" y="396354"/>
                </a:lnTo>
                <a:lnTo>
                  <a:pt x="9495267" y="334664"/>
                </a:lnTo>
                <a:cubicBezTo>
                  <a:pt x="9021588" y="187614"/>
                  <a:pt x="8472423" y="88973"/>
                  <a:pt x="7835850" y="99619"/>
                </a:cubicBezTo>
                <a:cubicBezTo>
                  <a:pt x="5798818" y="133686"/>
                  <a:pt x="4974355" y="1828598"/>
                  <a:pt x="3062591" y="1838437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3">
                  <a:lumMod val="25000"/>
                  <a:alpha val="50000"/>
                </a:schemeClr>
              </a:gs>
              <a:gs pos="73000">
                <a:schemeClr val="accent1">
                  <a:alpha val="11498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4F937A84-95EC-EB44-470A-C82AD8E99897}"/>
              </a:ext>
            </a:extLst>
          </p:cNvPr>
          <p:cNvSpPr/>
          <p:nvPr userDrawn="1"/>
        </p:nvSpPr>
        <p:spPr>
          <a:xfrm>
            <a:off x="-24334" y="0"/>
            <a:ext cx="12218982" cy="6860673"/>
          </a:xfrm>
          <a:custGeom>
            <a:avLst/>
            <a:gdLst>
              <a:gd name="connsiteX0" fmla="*/ 4456 w 12218982"/>
              <a:gd name="connsiteY0" fmla="*/ 0 h 6860673"/>
              <a:gd name="connsiteX1" fmla="*/ 3150735 w 12218982"/>
              <a:gd name="connsiteY1" fmla="*/ 0 h 6860673"/>
              <a:gd name="connsiteX2" fmla="*/ 3150734 w 12218982"/>
              <a:gd name="connsiteY2" fmla="*/ 1 h 6860673"/>
              <a:gd name="connsiteX3" fmla="*/ 3275209 w 12218982"/>
              <a:gd name="connsiteY3" fmla="*/ 1 h 6860673"/>
              <a:gd name="connsiteX4" fmla="*/ 3275209 w 12218982"/>
              <a:gd name="connsiteY4" fmla="*/ 0 h 6860673"/>
              <a:gd name="connsiteX5" fmla="*/ 12218982 w 12218982"/>
              <a:gd name="connsiteY5" fmla="*/ 0 h 6860673"/>
              <a:gd name="connsiteX6" fmla="*/ 12218982 w 12218982"/>
              <a:gd name="connsiteY6" fmla="*/ 1983013 h 6860673"/>
              <a:gd name="connsiteX7" fmla="*/ 12062259 w 12218982"/>
              <a:gd name="connsiteY7" fmla="*/ 2024385 h 6860673"/>
              <a:gd name="connsiteX8" fmla="*/ 10972986 w 12218982"/>
              <a:gd name="connsiteY8" fmla="*/ 2139627 h 6860673"/>
              <a:gd name="connsiteX9" fmla="*/ 5417726 w 12218982"/>
              <a:gd name="connsiteY9" fmla="*/ 115939 h 6860673"/>
              <a:gd name="connsiteX10" fmla="*/ 3916598 w 12218982"/>
              <a:gd name="connsiteY10" fmla="*/ 272807 h 6860673"/>
              <a:gd name="connsiteX11" fmla="*/ 3863345 w 12218982"/>
              <a:gd name="connsiteY11" fmla="*/ 286233 h 6860673"/>
              <a:gd name="connsiteX12" fmla="*/ 3729781 w 12218982"/>
              <a:gd name="connsiteY12" fmla="*/ 323286 h 6860673"/>
              <a:gd name="connsiteX13" fmla="*/ 1717096 w 12218982"/>
              <a:gd name="connsiteY13" fmla="*/ 1451719 h 6860673"/>
              <a:gd name="connsiteX14" fmla="*/ 708597 w 12218982"/>
              <a:gd name="connsiteY14" fmla="*/ 2695590 h 6860673"/>
              <a:gd name="connsiteX15" fmla="*/ 486880 w 12218982"/>
              <a:gd name="connsiteY15" fmla="*/ 3274865 h 6860673"/>
              <a:gd name="connsiteX16" fmla="*/ 365997 w 12218982"/>
              <a:gd name="connsiteY16" fmla="*/ 3984708 h 6860673"/>
              <a:gd name="connsiteX17" fmla="*/ 341340 w 12218982"/>
              <a:gd name="connsiteY17" fmla="*/ 4301231 h 6860673"/>
              <a:gd name="connsiteX18" fmla="*/ 341340 w 12218982"/>
              <a:gd name="connsiteY18" fmla="*/ 5007890 h 6860673"/>
              <a:gd name="connsiteX19" fmla="*/ 343276 w 12218982"/>
              <a:gd name="connsiteY19" fmla="*/ 5047516 h 6860673"/>
              <a:gd name="connsiteX20" fmla="*/ 814636 w 12218982"/>
              <a:gd name="connsiteY20" fmla="*/ 6666819 h 6860673"/>
              <a:gd name="connsiteX21" fmla="*/ 915601 w 12218982"/>
              <a:gd name="connsiteY21" fmla="*/ 6858000 h 6860673"/>
              <a:gd name="connsiteX22" fmla="*/ 341340 w 12218982"/>
              <a:gd name="connsiteY22" fmla="*/ 6858000 h 6860673"/>
              <a:gd name="connsiteX23" fmla="*/ 341340 w 12218982"/>
              <a:gd name="connsiteY23" fmla="*/ 6860673 h 6860673"/>
              <a:gd name="connsiteX24" fmla="*/ 4456 w 12218982"/>
              <a:gd name="connsiteY24" fmla="*/ 6860673 h 6860673"/>
              <a:gd name="connsiteX25" fmla="*/ 4456 w 12218982"/>
              <a:gd name="connsiteY25" fmla="*/ 2794000 h 6860673"/>
              <a:gd name="connsiteX26" fmla="*/ 0 w 12218982"/>
              <a:gd name="connsiteY26" fmla="*/ 2794000 h 6860673"/>
              <a:gd name="connsiteX27" fmla="*/ 0 w 12218982"/>
              <a:gd name="connsiteY27" fmla="*/ 2022550 h 6860673"/>
              <a:gd name="connsiteX28" fmla="*/ 4456 w 12218982"/>
              <a:gd name="connsiteY28" fmla="*/ 2022550 h 6860673"/>
              <a:gd name="connsiteX29" fmla="*/ 4456 w 12218982"/>
              <a:gd name="connsiteY29" fmla="*/ 1646989 h 6860673"/>
              <a:gd name="connsiteX30" fmla="*/ 4456 w 12218982"/>
              <a:gd name="connsiteY30" fmla="*/ 0 h 68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218982" h="6860673">
                <a:moveTo>
                  <a:pt x="4456" y="0"/>
                </a:moveTo>
                <a:lnTo>
                  <a:pt x="3150735" y="0"/>
                </a:lnTo>
                <a:lnTo>
                  <a:pt x="3150734" y="1"/>
                </a:lnTo>
                <a:lnTo>
                  <a:pt x="3275209" y="1"/>
                </a:lnTo>
                <a:lnTo>
                  <a:pt x="3275209" y="0"/>
                </a:lnTo>
                <a:lnTo>
                  <a:pt x="12218982" y="0"/>
                </a:lnTo>
                <a:lnTo>
                  <a:pt x="12218982" y="1983013"/>
                </a:lnTo>
                <a:lnTo>
                  <a:pt x="12062259" y="2024385"/>
                </a:lnTo>
                <a:cubicBezTo>
                  <a:pt x="11728036" y="2099441"/>
                  <a:pt x="11364094" y="2141640"/>
                  <a:pt x="10972986" y="2139627"/>
                </a:cubicBezTo>
                <a:cubicBezTo>
                  <a:pt x="8748018" y="2128176"/>
                  <a:pt x="7788484" y="155587"/>
                  <a:pt x="5417726" y="115939"/>
                </a:cubicBezTo>
                <a:cubicBezTo>
                  <a:pt x="4862080" y="106647"/>
                  <a:pt x="4363654" y="168899"/>
                  <a:pt x="3916598" y="272807"/>
                </a:cubicBezTo>
                <a:lnTo>
                  <a:pt x="3863345" y="286233"/>
                </a:lnTo>
                <a:lnTo>
                  <a:pt x="3729781" y="323286"/>
                </a:lnTo>
                <a:cubicBezTo>
                  <a:pt x="3036967" y="532141"/>
                  <a:pt x="2352843" y="836886"/>
                  <a:pt x="1717096" y="1451719"/>
                </a:cubicBezTo>
                <a:cubicBezTo>
                  <a:pt x="1293264" y="1861607"/>
                  <a:pt x="966036" y="2282242"/>
                  <a:pt x="708597" y="2695590"/>
                </a:cubicBezTo>
                <a:cubicBezTo>
                  <a:pt x="593502" y="2938109"/>
                  <a:pt x="544310" y="3015870"/>
                  <a:pt x="486880" y="3274865"/>
                </a:cubicBezTo>
                <a:cubicBezTo>
                  <a:pt x="434927" y="3498394"/>
                  <a:pt x="385149" y="3635910"/>
                  <a:pt x="365997" y="3984708"/>
                </a:cubicBezTo>
                <a:lnTo>
                  <a:pt x="341340" y="4301231"/>
                </a:lnTo>
                <a:lnTo>
                  <a:pt x="341340" y="5007890"/>
                </a:lnTo>
                <a:cubicBezTo>
                  <a:pt x="341985" y="5021099"/>
                  <a:pt x="342631" y="5034307"/>
                  <a:pt x="343276" y="5047516"/>
                </a:cubicBezTo>
                <a:cubicBezTo>
                  <a:pt x="393784" y="5666740"/>
                  <a:pt x="577442" y="6188267"/>
                  <a:pt x="814636" y="6666819"/>
                </a:cubicBezTo>
                <a:lnTo>
                  <a:pt x="915601" y="6858000"/>
                </a:lnTo>
                <a:lnTo>
                  <a:pt x="341340" y="6858000"/>
                </a:lnTo>
                <a:lnTo>
                  <a:pt x="341340" y="6860673"/>
                </a:lnTo>
                <a:lnTo>
                  <a:pt x="4456" y="6860673"/>
                </a:lnTo>
                <a:lnTo>
                  <a:pt x="4456" y="2794000"/>
                </a:lnTo>
                <a:lnTo>
                  <a:pt x="0" y="2794000"/>
                </a:lnTo>
                <a:lnTo>
                  <a:pt x="0" y="2022550"/>
                </a:lnTo>
                <a:lnTo>
                  <a:pt x="4456" y="2022550"/>
                </a:lnTo>
                <a:lnTo>
                  <a:pt x="4456" y="1646989"/>
                </a:lnTo>
                <a:lnTo>
                  <a:pt x="4456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25000"/>
                  <a:alpha val="60164"/>
                </a:schemeClr>
              </a:gs>
              <a:gs pos="77000">
                <a:schemeClr val="accent3">
                  <a:lumMod val="25000"/>
                  <a:alpha val="29492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Freeform 10">
            <a:extLst>
              <a:ext uri="{FF2B5EF4-FFF2-40B4-BE49-F238E27FC236}">
                <a16:creationId xmlns:a16="http://schemas.microsoft.com/office/drawing/2014/main" id="{A9BF091C-5F88-B50F-03BB-284950253993}"/>
              </a:ext>
            </a:extLst>
          </p:cNvPr>
          <p:cNvSpPr/>
          <p:nvPr userDrawn="1"/>
        </p:nvSpPr>
        <p:spPr>
          <a:xfrm flipV="1">
            <a:off x="204060" y="5377862"/>
            <a:ext cx="7471211" cy="1480138"/>
          </a:xfrm>
          <a:custGeom>
            <a:avLst/>
            <a:gdLst>
              <a:gd name="connsiteX0" fmla="*/ 1910385 w 3946673"/>
              <a:gd name="connsiteY0" fmla="*/ 781847 h 781884"/>
              <a:gd name="connsiteX1" fmla="*/ 3855031 w 3946673"/>
              <a:gd name="connsiteY1" fmla="*/ 44786 h 781884"/>
              <a:gd name="connsiteX2" fmla="*/ 3946673 w 3946673"/>
              <a:gd name="connsiteY2" fmla="*/ 0 h 781884"/>
              <a:gd name="connsiteX3" fmla="*/ 0 w 3946673"/>
              <a:gd name="connsiteY3" fmla="*/ 0 h 781884"/>
              <a:gd name="connsiteX4" fmla="*/ 54644 w 3946673"/>
              <a:gd name="connsiteY4" fmla="*/ 67939 h 781884"/>
              <a:gd name="connsiteX5" fmla="*/ 1910385 w 3946673"/>
              <a:gd name="connsiteY5" fmla="*/ 781847 h 78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6673" h="781884">
                <a:moveTo>
                  <a:pt x="1910385" y="781847"/>
                </a:moveTo>
                <a:cubicBezTo>
                  <a:pt x="2719463" y="777993"/>
                  <a:pt x="3240943" y="361686"/>
                  <a:pt x="3855031" y="44786"/>
                </a:cubicBezTo>
                <a:lnTo>
                  <a:pt x="3946673" y="0"/>
                </a:lnTo>
                <a:lnTo>
                  <a:pt x="0" y="0"/>
                </a:lnTo>
                <a:lnTo>
                  <a:pt x="54644" y="67939"/>
                </a:lnTo>
                <a:cubicBezTo>
                  <a:pt x="372182" y="426203"/>
                  <a:pt x="1020399" y="786086"/>
                  <a:pt x="1910385" y="781847"/>
                </a:cubicBezTo>
                <a:close/>
              </a:path>
            </a:pathLst>
          </a:custGeom>
          <a:gradFill>
            <a:gsLst>
              <a:gs pos="66000">
                <a:schemeClr val="tx2">
                  <a:alpha val="8123"/>
                </a:schemeClr>
              </a:gs>
              <a:gs pos="33000">
                <a:schemeClr val="accent6">
                  <a:alpha val="13919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3FF8B459-35F5-072D-56FA-415EEABE6DC2}"/>
              </a:ext>
            </a:extLst>
          </p:cNvPr>
          <p:cNvSpPr/>
          <p:nvPr userDrawn="1"/>
        </p:nvSpPr>
        <p:spPr>
          <a:xfrm rot="10800000">
            <a:off x="-30287" y="4822578"/>
            <a:ext cx="12230888" cy="2040391"/>
          </a:xfrm>
          <a:custGeom>
            <a:avLst/>
            <a:gdLst>
              <a:gd name="connsiteX0" fmla="*/ 1751979 w 12230888"/>
              <a:gd name="connsiteY0" fmla="*/ 2040336 h 2040391"/>
              <a:gd name="connsiteX1" fmla="*/ 44227 w 12230888"/>
              <a:gd name="connsiteY1" fmla="*/ 1650944 h 2040391"/>
              <a:gd name="connsiteX2" fmla="*/ 0 w 12230888"/>
              <a:gd name="connsiteY2" fmla="*/ 1626084 h 2040391"/>
              <a:gd name="connsiteX3" fmla="*/ 0 w 12230888"/>
              <a:gd name="connsiteY3" fmla="*/ 0 h 2040391"/>
              <a:gd name="connsiteX4" fmla="*/ 12230888 w 12230888"/>
              <a:gd name="connsiteY4" fmla="*/ 0 h 2040391"/>
              <a:gd name="connsiteX5" fmla="*/ 12230888 w 12230888"/>
              <a:gd name="connsiteY5" fmla="*/ 1945571 h 2040391"/>
              <a:gd name="connsiteX6" fmla="*/ 12158569 w 12230888"/>
              <a:gd name="connsiteY6" fmla="*/ 1963333 h 2040391"/>
              <a:gd name="connsiteX7" fmla="*/ 11600914 w 12230888"/>
              <a:gd name="connsiteY7" fmla="*/ 2019284 h 2040391"/>
              <a:gd name="connsiteX8" fmla="*/ 9893162 w 12230888"/>
              <a:gd name="connsiteY8" fmla="*/ 1629893 h 2040391"/>
              <a:gd name="connsiteX9" fmla="*/ 9779649 w 12230888"/>
              <a:gd name="connsiteY9" fmla="*/ 1560235 h 2040391"/>
              <a:gd name="connsiteX10" fmla="*/ 9734876 w 12230888"/>
              <a:gd name="connsiteY10" fmla="*/ 1542756 h 2040391"/>
              <a:gd name="connsiteX11" fmla="*/ 6253752 w 12230888"/>
              <a:gd name="connsiteY11" fmla="*/ 400415 h 2040391"/>
              <a:gd name="connsiteX12" fmla="*/ 1751979 w 12230888"/>
              <a:gd name="connsiteY12" fmla="*/ 2040336 h 204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0888" h="2040391">
                <a:moveTo>
                  <a:pt x="1751979" y="2040336"/>
                </a:moveTo>
                <a:cubicBezTo>
                  <a:pt x="1075843" y="2043817"/>
                  <a:pt x="499894" y="1884241"/>
                  <a:pt x="44227" y="1650944"/>
                </a:cubicBezTo>
                <a:lnTo>
                  <a:pt x="0" y="1626084"/>
                </a:lnTo>
                <a:lnTo>
                  <a:pt x="0" y="0"/>
                </a:lnTo>
                <a:lnTo>
                  <a:pt x="12230888" y="0"/>
                </a:lnTo>
                <a:lnTo>
                  <a:pt x="12230888" y="1945571"/>
                </a:lnTo>
                <a:lnTo>
                  <a:pt x="12158569" y="1963333"/>
                </a:lnTo>
                <a:cubicBezTo>
                  <a:pt x="11983060" y="1998243"/>
                  <a:pt x="11798121" y="2018269"/>
                  <a:pt x="11600914" y="2019284"/>
                </a:cubicBezTo>
                <a:cubicBezTo>
                  <a:pt x="10924778" y="2022765"/>
                  <a:pt x="10348830" y="1863190"/>
                  <a:pt x="9893162" y="1629893"/>
                </a:cubicBezTo>
                <a:lnTo>
                  <a:pt x="9779649" y="1560235"/>
                </a:lnTo>
                <a:lnTo>
                  <a:pt x="9734876" y="1542756"/>
                </a:lnTo>
                <a:cubicBezTo>
                  <a:pt x="9114026" y="1267812"/>
                  <a:pt x="8054852" y="370292"/>
                  <a:pt x="6253752" y="400415"/>
                </a:cubicBezTo>
                <a:cubicBezTo>
                  <a:pt x="4332581" y="432545"/>
                  <a:pt x="3555009" y="2031056"/>
                  <a:pt x="1751979" y="20403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alpha val="23907"/>
                </a:schemeClr>
              </a:gs>
              <a:gs pos="85000">
                <a:schemeClr val="accent5">
                  <a:lumMod val="50000"/>
                  <a:alpha val="42331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73867BC1-390E-647F-B33F-8622748E6530}"/>
              </a:ext>
            </a:extLst>
          </p:cNvPr>
          <p:cNvSpPr/>
          <p:nvPr userDrawn="1"/>
        </p:nvSpPr>
        <p:spPr>
          <a:xfrm>
            <a:off x="0" y="0"/>
            <a:ext cx="12192000" cy="2035422"/>
          </a:xfrm>
          <a:custGeom>
            <a:avLst/>
            <a:gdLst>
              <a:gd name="connsiteX0" fmla="*/ 0 w 12192000"/>
              <a:gd name="connsiteY0" fmla="*/ 0 h 2035422"/>
              <a:gd name="connsiteX1" fmla="*/ 12192000 w 12192000"/>
              <a:gd name="connsiteY1" fmla="*/ 0 h 2035422"/>
              <a:gd name="connsiteX2" fmla="*/ 12192000 w 12192000"/>
              <a:gd name="connsiteY2" fmla="*/ 1759689 h 2035422"/>
              <a:gd name="connsiteX3" fmla="*/ 12103306 w 12192000"/>
              <a:gd name="connsiteY3" fmla="*/ 1729773 h 2035422"/>
              <a:gd name="connsiteX4" fmla="*/ 11659615 w 12192000"/>
              <a:gd name="connsiteY4" fmla="*/ 1535038 h 2035422"/>
              <a:gd name="connsiteX5" fmla="*/ 11521247 w 12192000"/>
              <a:gd name="connsiteY5" fmla="*/ 1450127 h 2035422"/>
              <a:gd name="connsiteX6" fmla="*/ 11466670 w 12192000"/>
              <a:gd name="connsiteY6" fmla="*/ 1428821 h 2035422"/>
              <a:gd name="connsiteX7" fmla="*/ 7223297 w 12192000"/>
              <a:gd name="connsiteY7" fmla="*/ 36346 h 2035422"/>
              <a:gd name="connsiteX8" fmla="*/ 1735787 w 12192000"/>
              <a:gd name="connsiteY8" fmla="*/ 2035354 h 2035422"/>
              <a:gd name="connsiteX9" fmla="*/ 97785 w 12192000"/>
              <a:gd name="connsiteY9" fmla="*/ 1755433 h 2035422"/>
              <a:gd name="connsiteX10" fmla="*/ 0 w 12192000"/>
              <a:gd name="connsiteY10" fmla="*/ 1715854 h 2035422"/>
              <a:gd name="connsiteX11" fmla="*/ 0 w 12192000"/>
              <a:gd name="connsiteY11" fmla="*/ 0 h 203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035422">
                <a:moveTo>
                  <a:pt x="0" y="0"/>
                </a:moveTo>
                <a:lnTo>
                  <a:pt x="12192000" y="0"/>
                </a:lnTo>
                <a:lnTo>
                  <a:pt x="12192000" y="1759689"/>
                </a:lnTo>
                <a:lnTo>
                  <a:pt x="12103306" y="1729773"/>
                </a:lnTo>
                <a:cubicBezTo>
                  <a:pt x="11946501" y="1671612"/>
                  <a:pt x="11798476" y="1606133"/>
                  <a:pt x="11659615" y="1535038"/>
                </a:cubicBezTo>
                <a:lnTo>
                  <a:pt x="11521247" y="1450127"/>
                </a:lnTo>
                <a:lnTo>
                  <a:pt x="11466670" y="1428821"/>
                </a:lnTo>
                <a:cubicBezTo>
                  <a:pt x="10709874" y="1093673"/>
                  <a:pt x="9418777" y="-373"/>
                  <a:pt x="7223297" y="36346"/>
                </a:cubicBezTo>
                <a:cubicBezTo>
                  <a:pt x="4881454" y="75511"/>
                  <a:pt x="3933620" y="2024042"/>
                  <a:pt x="1735787" y="2035354"/>
                </a:cubicBezTo>
                <a:cubicBezTo>
                  <a:pt x="1117647" y="2038536"/>
                  <a:pt x="568201" y="1929916"/>
                  <a:pt x="97785" y="1755433"/>
                </a:cubicBezTo>
                <a:lnTo>
                  <a:pt x="0" y="171585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25000"/>
                </a:schemeClr>
              </a:gs>
              <a:gs pos="99000">
                <a:schemeClr val="accent3">
                  <a:lumMod val="25000"/>
                </a:schemeClr>
              </a:gs>
              <a:gs pos="31000">
                <a:schemeClr val="accent6">
                  <a:alpha val="69328"/>
                </a:schemeClr>
              </a:gs>
              <a:gs pos="73000">
                <a:schemeClr val="accent5">
                  <a:lumMod val="50000"/>
                  <a:alpha val="42331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FA6C5756-59FF-66C3-2611-3D7AB2049ABE}"/>
              </a:ext>
            </a:extLst>
          </p:cNvPr>
          <p:cNvSpPr/>
          <p:nvPr userDrawn="1"/>
        </p:nvSpPr>
        <p:spPr>
          <a:xfrm flipH="1">
            <a:off x="-2" y="0"/>
            <a:ext cx="11262111" cy="2139696"/>
          </a:xfrm>
          <a:custGeom>
            <a:avLst/>
            <a:gdLst>
              <a:gd name="connsiteX0" fmla="*/ 3062591 w 9676770"/>
              <a:gd name="connsiteY0" fmla="*/ 1838437 h 1838496"/>
              <a:gd name="connsiteX1" fmla="*/ 10485 w 9676770"/>
              <a:gd name="connsiteY1" fmla="*/ 104484 h 1838496"/>
              <a:gd name="connsiteX2" fmla="*/ 0 w 9676770"/>
              <a:gd name="connsiteY2" fmla="*/ 0 h 1838496"/>
              <a:gd name="connsiteX3" fmla="*/ 9676770 w 9676770"/>
              <a:gd name="connsiteY3" fmla="*/ 0 h 1838496"/>
              <a:gd name="connsiteX4" fmla="*/ 9676770 w 9676770"/>
              <a:gd name="connsiteY4" fmla="*/ 396354 h 1838496"/>
              <a:gd name="connsiteX5" fmla="*/ 9495267 w 9676770"/>
              <a:gd name="connsiteY5" fmla="*/ 334664 h 1838496"/>
              <a:gd name="connsiteX6" fmla="*/ 7835850 w 9676770"/>
              <a:gd name="connsiteY6" fmla="*/ 99619 h 1838496"/>
              <a:gd name="connsiteX7" fmla="*/ 3062591 w 9676770"/>
              <a:gd name="connsiteY7" fmla="*/ 1838437 h 183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76770" h="1838496">
                <a:moveTo>
                  <a:pt x="3062591" y="1838437"/>
                </a:moveTo>
                <a:cubicBezTo>
                  <a:pt x="1270312" y="1847662"/>
                  <a:pt x="141962" y="776331"/>
                  <a:pt x="10485" y="104484"/>
                </a:cubicBezTo>
                <a:lnTo>
                  <a:pt x="0" y="0"/>
                </a:lnTo>
                <a:lnTo>
                  <a:pt x="9676770" y="0"/>
                </a:lnTo>
                <a:lnTo>
                  <a:pt x="9676770" y="396354"/>
                </a:lnTo>
                <a:lnTo>
                  <a:pt x="9495267" y="334664"/>
                </a:lnTo>
                <a:cubicBezTo>
                  <a:pt x="9021588" y="187614"/>
                  <a:pt x="8472423" y="88973"/>
                  <a:pt x="7835850" y="99619"/>
                </a:cubicBezTo>
                <a:cubicBezTo>
                  <a:pt x="5798818" y="133686"/>
                  <a:pt x="4974355" y="1828598"/>
                  <a:pt x="3062591" y="1838437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3">
                  <a:lumMod val="25000"/>
                  <a:alpha val="50000"/>
                </a:schemeClr>
              </a:gs>
              <a:gs pos="73000">
                <a:schemeClr val="accent1">
                  <a:alpha val="11498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 19">
            <a:extLst>
              <a:ext uri="{FF2B5EF4-FFF2-40B4-BE49-F238E27FC236}">
                <a16:creationId xmlns:a16="http://schemas.microsoft.com/office/drawing/2014/main" id="{EF6D3160-DA6D-8CDA-3A13-8A43EC05449D}"/>
              </a:ext>
            </a:extLst>
          </p:cNvPr>
          <p:cNvSpPr/>
          <p:nvPr userDrawn="1"/>
        </p:nvSpPr>
        <p:spPr>
          <a:xfrm>
            <a:off x="0" y="7399"/>
            <a:ext cx="4758726" cy="842020"/>
          </a:xfrm>
          <a:custGeom>
            <a:avLst/>
            <a:gdLst>
              <a:gd name="connsiteX0" fmla="*/ 2449167 w 4758726"/>
              <a:gd name="connsiteY0" fmla="*/ 841961 h 842020"/>
              <a:gd name="connsiteX1" fmla="*/ 12024 w 4758726"/>
              <a:gd name="connsiteY1" fmla="*/ 11254 h 842020"/>
              <a:gd name="connsiteX2" fmla="*/ 0 w 4758726"/>
              <a:gd name="connsiteY2" fmla="*/ 0 h 842020"/>
              <a:gd name="connsiteX3" fmla="*/ 4758726 w 4758726"/>
              <a:gd name="connsiteY3" fmla="*/ 0 h 842020"/>
              <a:gd name="connsiteX4" fmla="*/ 4526601 w 4758726"/>
              <a:gd name="connsiteY4" fmla="*/ 141635 h 842020"/>
              <a:gd name="connsiteX5" fmla="*/ 2449167 w 4758726"/>
              <a:gd name="connsiteY5" fmla="*/ 841961 h 84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8726" h="842020">
                <a:moveTo>
                  <a:pt x="2449167" y="841961"/>
                </a:moveTo>
                <a:cubicBezTo>
                  <a:pt x="1373800" y="847496"/>
                  <a:pt x="537447" y="464031"/>
                  <a:pt x="12024" y="11254"/>
                </a:cubicBezTo>
                <a:lnTo>
                  <a:pt x="0" y="0"/>
                </a:lnTo>
                <a:lnTo>
                  <a:pt x="4758726" y="0"/>
                </a:lnTo>
                <a:lnTo>
                  <a:pt x="4526601" y="141635"/>
                </a:lnTo>
                <a:cubicBezTo>
                  <a:pt x="3913845" y="510819"/>
                  <a:pt x="3285564" y="837657"/>
                  <a:pt x="2449167" y="841961"/>
                </a:cubicBezTo>
                <a:close/>
              </a:path>
            </a:pathLst>
          </a:custGeom>
          <a:gradFill>
            <a:gsLst>
              <a:gs pos="0">
                <a:schemeClr val="tx2">
                  <a:alpha val="43000"/>
                </a:schemeClr>
              </a:gs>
              <a:gs pos="100000">
                <a:schemeClr val="accent6">
                  <a:alpha val="53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2752344"/>
            <a:ext cx="7763256" cy="1600200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2320" y="4233672"/>
            <a:ext cx="2843784" cy="448056"/>
          </a:xfrm>
        </p:spPr>
        <p:txBody>
          <a:bodyPr>
            <a:no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D0D4BC-C1EC-5F84-AFEF-44766063D798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2789227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100A0D9B-ADC5-C41B-130F-1EA1EDE9F2E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2600" y="3236976"/>
            <a:ext cx="2093976" cy="1856232"/>
          </a:xfrm>
          <a:custGeom>
            <a:avLst/>
            <a:gdLst>
              <a:gd name="connsiteX0" fmla="*/ 0 w 2093976"/>
              <a:gd name="connsiteY0" fmla="*/ 0 h 1856232"/>
              <a:gd name="connsiteX1" fmla="*/ 2093976 w 2093976"/>
              <a:gd name="connsiteY1" fmla="*/ 0 h 1856232"/>
              <a:gd name="connsiteX2" fmla="*/ 2093976 w 2093976"/>
              <a:gd name="connsiteY2" fmla="*/ 1695761 h 1856232"/>
              <a:gd name="connsiteX3" fmla="*/ 1933505 w 2093976"/>
              <a:gd name="connsiteY3" fmla="*/ 1856232 h 1856232"/>
              <a:gd name="connsiteX4" fmla="*/ 0 w 2093976"/>
              <a:gd name="connsiteY4" fmla="*/ 1856232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3976" h="1856232">
                <a:moveTo>
                  <a:pt x="0" y="0"/>
                </a:moveTo>
                <a:lnTo>
                  <a:pt x="2093976" y="0"/>
                </a:lnTo>
                <a:lnTo>
                  <a:pt x="2093976" y="1695761"/>
                </a:lnTo>
                <a:cubicBezTo>
                  <a:pt x="2093976" y="1784387"/>
                  <a:pt x="2022131" y="1856232"/>
                  <a:pt x="1933505" y="1856232"/>
                </a:cubicBezTo>
                <a:lnTo>
                  <a:pt x="0" y="1856232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 lIns="256032" tIns="201168" rIns="27432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53694F-11E9-3CF0-DCDE-FC7C6FAF5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5064" y="832104"/>
            <a:ext cx="8878824" cy="1069848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9AF8AEFF-3F3B-8AFC-621B-F653E2F1B7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7339" y="2478024"/>
            <a:ext cx="2098157" cy="702770"/>
          </a:xfrm>
          <a:custGeom>
            <a:avLst/>
            <a:gdLst>
              <a:gd name="connsiteX0" fmla="*/ 169182 w 2098157"/>
              <a:gd name="connsiteY0" fmla="*/ 0 h 702770"/>
              <a:gd name="connsiteX1" fmla="*/ 2098157 w 2098157"/>
              <a:gd name="connsiteY1" fmla="*/ 0 h 702770"/>
              <a:gd name="connsiteX2" fmla="*/ 2098157 w 2098157"/>
              <a:gd name="connsiteY2" fmla="*/ 702770 h 702770"/>
              <a:gd name="connsiteX3" fmla="*/ 2097025 w 2098157"/>
              <a:gd name="connsiteY3" fmla="*/ 702770 h 702770"/>
              <a:gd name="connsiteX4" fmla="*/ 503974 w 2098157"/>
              <a:gd name="connsiteY4" fmla="*/ 702770 h 702770"/>
              <a:gd name="connsiteX5" fmla="*/ 0 w 2098157"/>
              <a:gd name="connsiteY5" fmla="*/ 702770 h 702770"/>
              <a:gd name="connsiteX6" fmla="*/ 0 w 2098157"/>
              <a:gd name="connsiteY6" fmla="*/ 202766 h 702770"/>
              <a:gd name="connsiteX7" fmla="*/ 136581 w 2098157"/>
              <a:gd name="connsiteY7" fmla="*/ 3900 h 7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8157" h="702770">
                <a:moveTo>
                  <a:pt x="169182" y="0"/>
                </a:moveTo>
                <a:lnTo>
                  <a:pt x="2098157" y="0"/>
                </a:lnTo>
                <a:lnTo>
                  <a:pt x="2098157" y="702770"/>
                </a:lnTo>
                <a:lnTo>
                  <a:pt x="2097025" y="702770"/>
                </a:lnTo>
                <a:lnTo>
                  <a:pt x="503974" y="702770"/>
                </a:lnTo>
                <a:lnTo>
                  <a:pt x="0" y="702770"/>
                </a:lnTo>
                <a:lnTo>
                  <a:pt x="0" y="202766"/>
                </a:lnTo>
                <a:cubicBezTo>
                  <a:pt x="0" y="104671"/>
                  <a:pt x="58634" y="22828"/>
                  <a:pt x="136581" y="3900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accent6"/>
            </a:solidFill>
          </a:ln>
        </p:spPr>
        <p:txBody>
          <a:bodyPr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C0111168-089D-E125-6CBB-0B288CE8D5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1520" y="3236976"/>
            <a:ext cx="2093976" cy="1856232"/>
          </a:xfrm>
          <a:custGeom>
            <a:avLst/>
            <a:gdLst>
              <a:gd name="connsiteX0" fmla="*/ 0 w 2093976"/>
              <a:gd name="connsiteY0" fmla="*/ 0 h 1856232"/>
              <a:gd name="connsiteX1" fmla="*/ 2093976 w 2093976"/>
              <a:gd name="connsiteY1" fmla="*/ 0 h 1856232"/>
              <a:gd name="connsiteX2" fmla="*/ 2093976 w 2093976"/>
              <a:gd name="connsiteY2" fmla="*/ 1856232 h 1856232"/>
              <a:gd name="connsiteX3" fmla="*/ 160471 w 2093976"/>
              <a:gd name="connsiteY3" fmla="*/ 1856232 h 1856232"/>
              <a:gd name="connsiteX4" fmla="*/ 0 w 2093976"/>
              <a:gd name="connsiteY4" fmla="*/ 1695761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3976" h="1856232">
                <a:moveTo>
                  <a:pt x="0" y="0"/>
                </a:moveTo>
                <a:lnTo>
                  <a:pt x="2093976" y="0"/>
                </a:lnTo>
                <a:lnTo>
                  <a:pt x="2093976" y="1856232"/>
                </a:lnTo>
                <a:lnTo>
                  <a:pt x="160471" y="1856232"/>
                </a:lnTo>
                <a:cubicBezTo>
                  <a:pt x="71845" y="1856232"/>
                  <a:pt x="0" y="1784387"/>
                  <a:pt x="0" y="1695761"/>
                </a:cubicBez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 lIns="256032" tIns="201168" rIns="27432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0FBF32C-8DDB-F094-1C74-FDE91B64F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4932" y="2478024"/>
            <a:ext cx="2103120" cy="704088"/>
          </a:xfrm>
          <a:solidFill>
            <a:schemeClr val="accent1"/>
          </a:solidFill>
          <a:ln w="12700">
            <a:solidFill>
              <a:schemeClr val="accent1"/>
            </a:solidFill>
          </a:ln>
        </p:spPr>
        <p:txBody>
          <a:bodyPr lIns="91440" tIns="45720" rIns="91440" bIns="4572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C5237567-8AEF-3966-7CED-5DA3ACD21E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91790" y="3236976"/>
            <a:ext cx="2093976" cy="1856232"/>
          </a:xfrm>
          <a:ln w="12700">
            <a:solidFill>
              <a:schemeClr val="bg1"/>
            </a:solidFill>
          </a:ln>
        </p:spPr>
        <p:txBody>
          <a:bodyPr lIns="256032" tIns="201168" rIns="2743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137587B-C03C-671F-AED7-4B974605AF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47488" y="2478024"/>
            <a:ext cx="2103120" cy="704088"/>
          </a:xfrm>
          <a:solidFill>
            <a:schemeClr val="accent4"/>
          </a:solidFill>
          <a:ln w="12700">
            <a:solidFill>
              <a:schemeClr val="accent4"/>
            </a:solidFill>
          </a:ln>
        </p:spPr>
        <p:txBody>
          <a:bodyPr lIns="91440" tIns="45720" rIns="91440" bIns="4572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25D4A96A-10D9-D4AD-C775-61041F026B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52060" y="3236976"/>
            <a:ext cx="2093976" cy="1856232"/>
          </a:xfrm>
          <a:ln w="12700">
            <a:solidFill>
              <a:schemeClr val="bg1"/>
            </a:solidFill>
          </a:ln>
        </p:spPr>
        <p:txBody>
          <a:bodyPr lIns="256032" tIns="201168" rIns="2743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81308FE1-98CC-9FD0-5CF1-5A8E61C5BA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10044" y="2478024"/>
            <a:ext cx="2103120" cy="704088"/>
          </a:xfrm>
          <a:solidFill>
            <a:schemeClr val="accent2"/>
          </a:solidFill>
          <a:ln w="12700">
            <a:solidFill>
              <a:schemeClr val="accent2"/>
            </a:solidFill>
          </a:ln>
        </p:spPr>
        <p:txBody>
          <a:bodyPr lIns="91440" tIns="45720" rIns="91440" bIns="4572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B6FB197B-711E-A949-62E5-216CBC83FF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212330" y="3236976"/>
            <a:ext cx="2093976" cy="1856232"/>
          </a:xfrm>
          <a:ln w="12700">
            <a:solidFill>
              <a:schemeClr val="bg1"/>
            </a:solidFill>
          </a:ln>
        </p:spPr>
        <p:txBody>
          <a:bodyPr lIns="256032" tIns="201168" rIns="2743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76A5CBAC-0099-3E8F-E44D-7B999D70796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372600" y="2478025"/>
            <a:ext cx="2098157" cy="702769"/>
          </a:xfrm>
          <a:custGeom>
            <a:avLst/>
            <a:gdLst>
              <a:gd name="connsiteX0" fmla="*/ 0 w 2098157"/>
              <a:gd name="connsiteY0" fmla="*/ 0 h 702769"/>
              <a:gd name="connsiteX1" fmla="*/ 1928984 w 2098157"/>
              <a:gd name="connsiteY1" fmla="*/ 0 h 702769"/>
              <a:gd name="connsiteX2" fmla="*/ 1961576 w 2098157"/>
              <a:gd name="connsiteY2" fmla="*/ 3899 h 702769"/>
              <a:gd name="connsiteX3" fmla="*/ 2098157 w 2098157"/>
              <a:gd name="connsiteY3" fmla="*/ 202765 h 702769"/>
              <a:gd name="connsiteX4" fmla="*/ 2098157 w 2098157"/>
              <a:gd name="connsiteY4" fmla="*/ 702769 h 702769"/>
              <a:gd name="connsiteX5" fmla="*/ 1594183 w 2098157"/>
              <a:gd name="connsiteY5" fmla="*/ 702769 h 702769"/>
              <a:gd name="connsiteX6" fmla="*/ 1132 w 2098157"/>
              <a:gd name="connsiteY6" fmla="*/ 702769 h 702769"/>
              <a:gd name="connsiteX7" fmla="*/ 0 w 2098157"/>
              <a:gd name="connsiteY7" fmla="*/ 702769 h 70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8157" h="702769">
                <a:moveTo>
                  <a:pt x="0" y="0"/>
                </a:moveTo>
                <a:lnTo>
                  <a:pt x="1928984" y="0"/>
                </a:lnTo>
                <a:lnTo>
                  <a:pt x="1961576" y="3899"/>
                </a:lnTo>
                <a:cubicBezTo>
                  <a:pt x="2039523" y="22827"/>
                  <a:pt x="2098157" y="104670"/>
                  <a:pt x="2098157" y="202765"/>
                </a:cubicBezTo>
                <a:lnTo>
                  <a:pt x="2098157" y="702769"/>
                </a:lnTo>
                <a:lnTo>
                  <a:pt x="1594183" y="702769"/>
                </a:lnTo>
                <a:lnTo>
                  <a:pt x="1132" y="702769"/>
                </a:lnTo>
                <a:lnTo>
                  <a:pt x="0" y="702769"/>
                </a:lnTo>
                <a:close/>
              </a:path>
            </a:pathLst>
          </a:custGeo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2DDBBA12-45BF-3AE0-A6E1-35D23C1708FD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966900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3694F-11E9-3CF0-DCDE-FC7C6FAF5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24" y="832104"/>
            <a:ext cx="8878824" cy="1069848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883D99-31C6-D5A2-D86A-FC9440CEA769}"/>
              </a:ext>
            </a:extLst>
          </p:cNvPr>
          <p:cNvCxnSpPr>
            <a:cxnSpLocks/>
          </p:cNvCxnSpPr>
          <p:nvPr userDrawn="1"/>
        </p:nvCxnSpPr>
        <p:spPr>
          <a:xfrm>
            <a:off x="1944007" y="3324115"/>
            <a:ext cx="2170451" cy="0"/>
          </a:xfrm>
          <a:prstGeom prst="line">
            <a:avLst/>
          </a:prstGeom>
          <a:ln w="12700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38AB5A6-6184-8A00-738A-9F575C1472CC}"/>
              </a:ext>
            </a:extLst>
          </p:cNvPr>
          <p:cNvCxnSpPr>
            <a:cxnSpLocks/>
          </p:cNvCxnSpPr>
          <p:nvPr userDrawn="1"/>
        </p:nvCxnSpPr>
        <p:spPr>
          <a:xfrm>
            <a:off x="4114458" y="3322646"/>
            <a:ext cx="2171700" cy="0"/>
          </a:xfrm>
          <a:prstGeom prst="line">
            <a:avLst/>
          </a:prstGeom>
          <a:ln w="1270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BFB726-8911-1D40-8CAD-0678A3988661}"/>
              </a:ext>
            </a:extLst>
          </p:cNvPr>
          <p:cNvCxnSpPr>
            <a:cxnSpLocks/>
          </p:cNvCxnSpPr>
          <p:nvPr userDrawn="1"/>
        </p:nvCxnSpPr>
        <p:spPr>
          <a:xfrm>
            <a:off x="6286158" y="3322646"/>
            <a:ext cx="2161515" cy="14408"/>
          </a:xfrm>
          <a:prstGeom prst="line">
            <a:avLst/>
          </a:prstGeom>
          <a:ln w="1270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A06BA5D-5C40-149B-0AE7-118CF43109F3}"/>
              </a:ext>
            </a:extLst>
          </p:cNvPr>
          <p:cNvCxnSpPr>
            <a:cxnSpLocks/>
          </p:cNvCxnSpPr>
          <p:nvPr userDrawn="1"/>
        </p:nvCxnSpPr>
        <p:spPr>
          <a:xfrm>
            <a:off x="8447673" y="3333307"/>
            <a:ext cx="2189197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0E1F9F84-FEDF-EE4B-151E-0BA753B313F2}"/>
              </a:ext>
            </a:extLst>
          </p:cNvPr>
          <p:cNvSpPr/>
          <p:nvPr userDrawn="1"/>
        </p:nvSpPr>
        <p:spPr>
          <a:xfrm>
            <a:off x="1349145" y="2715964"/>
            <a:ext cx="1218817" cy="12188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5D1979A-4075-FDBC-DC21-B473A894753D}"/>
              </a:ext>
            </a:extLst>
          </p:cNvPr>
          <p:cNvSpPr/>
          <p:nvPr userDrawn="1"/>
        </p:nvSpPr>
        <p:spPr>
          <a:xfrm>
            <a:off x="3525168" y="2721004"/>
            <a:ext cx="1218817" cy="121881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53DC90-8B68-11F4-262C-EF788CC251ED}"/>
              </a:ext>
            </a:extLst>
          </p:cNvPr>
          <p:cNvSpPr/>
          <p:nvPr userDrawn="1"/>
        </p:nvSpPr>
        <p:spPr>
          <a:xfrm>
            <a:off x="5704017" y="2716977"/>
            <a:ext cx="1218817" cy="121881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CEBAA34-A280-D694-891B-142A8D7FA33C}"/>
              </a:ext>
            </a:extLst>
          </p:cNvPr>
          <p:cNvSpPr/>
          <p:nvPr userDrawn="1"/>
        </p:nvSpPr>
        <p:spPr>
          <a:xfrm>
            <a:off x="7847695" y="2726015"/>
            <a:ext cx="1218817" cy="12188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C576C9-CAB6-8D5D-5976-B4CC1FB6B5C0}"/>
              </a:ext>
            </a:extLst>
          </p:cNvPr>
          <p:cNvSpPr/>
          <p:nvPr userDrawn="1"/>
        </p:nvSpPr>
        <p:spPr>
          <a:xfrm>
            <a:off x="10049319" y="2718520"/>
            <a:ext cx="1218817" cy="12188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B3AAAB5-1B7C-5567-E7F2-E97DCAFEA821}"/>
              </a:ext>
            </a:extLst>
          </p:cNvPr>
          <p:cNvSpPr/>
          <p:nvPr userDrawn="1"/>
        </p:nvSpPr>
        <p:spPr>
          <a:xfrm flipH="1">
            <a:off x="1418423" y="2786515"/>
            <a:ext cx="1071564" cy="10715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E861CF-DCF3-E6B9-1438-583DC69FFA06}"/>
              </a:ext>
            </a:extLst>
          </p:cNvPr>
          <p:cNvSpPr/>
          <p:nvPr userDrawn="1"/>
        </p:nvSpPr>
        <p:spPr>
          <a:xfrm flipH="1">
            <a:off x="3593035" y="2791555"/>
            <a:ext cx="1071564" cy="10715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F4D24E5-CE49-C81C-1933-88384A77E742}"/>
              </a:ext>
            </a:extLst>
          </p:cNvPr>
          <p:cNvSpPr/>
          <p:nvPr userDrawn="1"/>
        </p:nvSpPr>
        <p:spPr>
          <a:xfrm flipH="1">
            <a:off x="5771884" y="2787528"/>
            <a:ext cx="1071564" cy="10715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F1CA68B-CB89-15A1-13F9-3DD65297D0BD}"/>
              </a:ext>
            </a:extLst>
          </p:cNvPr>
          <p:cNvSpPr/>
          <p:nvPr userDrawn="1"/>
        </p:nvSpPr>
        <p:spPr>
          <a:xfrm flipH="1">
            <a:off x="7915562" y="2796566"/>
            <a:ext cx="1071564" cy="10715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AD773FD-C1E4-FDB0-FDF1-0925375BE2A5}"/>
              </a:ext>
            </a:extLst>
          </p:cNvPr>
          <p:cNvSpPr/>
          <p:nvPr userDrawn="1"/>
        </p:nvSpPr>
        <p:spPr>
          <a:xfrm flipH="1">
            <a:off x="10129886" y="2789071"/>
            <a:ext cx="1071564" cy="10715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CA633AF-3209-BF0D-1450-6A91ACC853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80744" y="4114800"/>
            <a:ext cx="1362456" cy="466344"/>
          </a:xfrm>
        </p:spPr>
        <p:txBody>
          <a:bodyPr lIns="91440" tIns="45720" rIns="91440" bIns="457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70EFB68-D184-8E31-A027-F291D78776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80744" y="4599432"/>
            <a:ext cx="1362456" cy="7406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0FBF32C-8DDB-F094-1C74-FDE91B64F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8728" y="4114800"/>
            <a:ext cx="1362456" cy="466344"/>
          </a:xfrm>
        </p:spPr>
        <p:txBody>
          <a:bodyPr lIns="91440" tIns="45720" rIns="91440" bIns="457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C5237567-8AEF-3966-7CED-5DA3ACD21E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38728" y="4599432"/>
            <a:ext cx="1362456" cy="7406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137587B-C03C-671F-AED7-4B974605AF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24144" y="4114800"/>
            <a:ext cx="1362456" cy="466344"/>
          </a:xfrm>
        </p:spPr>
        <p:txBody>
          <a:bodyPr lIns="91440" tIns="45720" rIns="91440" bIns="457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25D4A96A-10D9-D4AD-C775-61041F026B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724144" y="4599432"/>
            <a:ext cx="1362456" cy="7406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81308FE1-98CC-9FD0-5CF1-5A8E61C5BA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72984" y="4114800"/>
            <a:ext cx="1362456" cy="466344"/>
          </a:xfrm>
        </p:spPr>
        <p:txBody>
          <a:bodyPr lIns="91440" tIns="45720" rIns="91440" bIns="457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B6FB197B-711E-A949-62E5-216CBC83FF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72984" y="4599432"/>
            <a:ext cx="1362456" cy="7406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BC5472B4-CBBF-AC70-5BA8-A0661E663D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058400" y="4114800"/>
            <a:ext cx="1362456" cy="466344"/>
          </a:xfrm>
        </p:spPr>
        <p:txBody>
          <a:bodyPr lIns="91440" tIns="45720" rIns="91440" bIns="4572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spc="0" baseline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C3CEEBDA-7860-91AD-704A-7A540E1E58F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058400" y="4599432"/>
            <a:ext cx="1362456" cy="740664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spc="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F918527-798D-3B40-E0EA-38C0AEBA6D7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48147" y="3018954"/>
            <a:ext cx="621792" cy="621792"/>
          </a:xfrm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B0D40292-F2DF-0641-6B78-370AC5C5009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805117" y="3011109"/>
            <a:ext cx="621792" cy="621792"/>
          </a:xfrm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29">
            <a:extLst>
              <a:ext uri="{FF2B5EF4-FFF2-40B4-BE49-F238E27FC236}">
                <a16:creationId xmlns:a16="http://schemas.microsoft.com/office/drawing/2014/main" id="{503DD6AB-C9B3-EBD7-080A-FB219B38122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995989" y="3026158"/>
            <a:ext cx="621792" cy="621792"/>
          </a:xfrm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29">
            <a:extLst>
              <a:ext uri="{FF2B5EF4-FFF2-40B4-BE49-F238E27FC236}">
                <a16:creationId xmlns:a16="http://schemas.microsoft.com/office/drawing/2014/main" id="{E61A9741-3B1C-111D-B260-CF7E7F223F8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46207" y="3011109"/>
            <a:ext cx="621792" cy="621792"/>
          </a:xfrm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29">
            <a:extLst>
              <a:ext uri="{FF2B5EF4-FFF2-40B4-BE49-F238E27FC236}">
                <a16:creationId xmlns:a16="http://schemas.microsoft.com/office/drawing/2014/main" id="{E49C1AE1-BC78-2CE3-D292-61496AC727D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347831" y="3017032"/>
            <a:ext cx="621792" cy="621792"/>
          </a:xfrm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3B71C9DC-B9E5-6C34-B451-BA2224CCDDE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50008" y="4279392"/>
            <a:ext cx="146304" cy="146304"/>
          </a:xfrm>
          <a:prstGeom prst="ellipse">
            <a:avLst/>
          </a:prstGeom>
          <a:solidFill>
            <a:schemeClr val="accent6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b="0" spc="0" baseline="0">
                <a:noFill/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1">
            <a:extLst>
              <a:ext uri="{FF2B5EF4-FFF2-40B4-BE49-F238E27FC236}">
                <a16:creationId xmlns:a16="http://schemas.microsoft.com/office/drawing/2014/main" id="{0596D87F-0114-685D-7F97-873DBA55794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17136" y="4279392"/>
            <a:ext cx="146304" cy="146304"/>
          </a:xfrm>
          <a:prstGeom prst="ellipse">
            <a:avLst/>
          </a:prstGeom>
          <a:solidFill>
            <a:schemeClr val="accent5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b="0" spc="0" baseline="0">
                <a:noFill/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5D4E3F00-5755-F2EF-97C8-0FE775CAE04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702552" y="4279392"/>
            <a:ext cx="146304" cy="146304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b="0" spc="0" baseline="0">
                <a:noFill/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1">
            <a:extLst>
              <a:ext uri="{FF2B5EF4-FFF2-40B4-BE49-F238E27FC236}">
                <a16:creationId xmlns:a16="http://schemas.microsoft.com/office/drawing/2014/main" id="{29543A01-39BF-D362-26F8-BD1E7D0D3C8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842248" y="4279392"/>
            <a:ext cx="146304" cy="146304"/>
          </a:xfrm>
          <a:prstGeom prst="ellipse">
            <a:avLst/>
          </a:prstGeom>
          <a:solidFill>
            <a:schemeClr val="accent2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b="0" spc="0" baseline="0">
                <a:noFill/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1">
            <a:extLst>
              <a:ext uri="{FF2B5EF4-FFF2-40B4-BE49-F238E27FC236}">
                <a16:creationId xmlns:a16="http://schemas.microsoft.com/office/drawing/2014/main" id="{BB6B72CD-75B9-D90F-4767-2141AEF3B20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055096" y="4279392"/>
            <a:ext cx="146304" cy="146304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" b="0" spc="0" baseline="0">
                <a:noFill/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938C645B-94F7-A677-9F55-6C0C06F01A76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1290831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89A27E14-C943-C294-334B-4D6A7500F3B5}"/>
              </a:ext>
            </a:extLst>
          </p:cNvPr>
          <p:cNvSpPr/>
          <p:nvPr userDrawn="1"/>
        </p:nvSpPr>
        <p:spPr>
          <a:xfrm rot="5400000">
            <a:off x="7383937" y="2039848"/>
            <a:ext cx="6858000" cy="2778304"/>
          </a:xfrm>
          <a:custGeom>
            <a:avLst/>
            <a:gdLst>
              <a:gd name="connsiteX0" fmla="*/ 0 w 6858000"/>
              <a:gd name="connsiteY0" fmla="*/ 1050199 h 2778304"/>
              <a:gd name="connsiteX1" fmla="*/ 0 w 6858000"/>
              <a:gd name="connsiteY1" fmla="*/ 0 h 2778304"/>
              <a:gd name="connsiteX2" fmla="*/ 6858000 w 6858000"/>
              <a:gd name="connsiteY2" fmla="*/ 0 h 2778304"/>
              <a:gd name="connsiteX3" fmla="*/ 6858000 w 6858000"/>
              <a:gd name="connsiteY3" fmla="*/ 1193215 h 2778304"/>
              <a:gd name="connsiteX4" fmla="*/ 6790588 w 6858000"/>
              <a:gd name="connsiteY4" fmla="*/ 1211701 h 2778304"/>
              <a:gd name="connsiteX5" fmla="*/ 3050431 w 6858000"/>
              <a:gd name="connsiteY5" fmla="*/ 2778245 h 2778304"/>
              <a:gd name="connsiteX6" fmla="*/ 37813 w 6858000"/>
              <a:gd name="connsiteY6" fmla="*/ 1183549 h 2778304"/>
              <a:gd name="connsiteX7" fmla="*/ 0 w 6858000"/>
              <a:gd name="connsiteY7" fmla="*/ 1050199 h 2778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2778304">
                <a:moveTo>
                  <a:pt x="0" y="1050199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193215"/>
                </a:lnTo>
                <a:lnTo>
                  <a:pt x="6790588" y="1211701"/>
                </a:lnTo>
                <a:cubicBezTo>
                  <a:pt x="5439260" y="1649845"/>
                  <a:pt x="4603740" y="2770251"/>
                  <a:pt x="3050431" y="2778245"/>
                </a:cubicBezTo>
                <a:cubicBezTo>
                  <a:pt x="1377637" y="2786855"/>
                  <a:pt x="283199" y="1854180"/>
                  <a:pt x="37813" y="1183549"/>
                </a:cubicBezTo>
                <a:lnTo>
                  <a:pt x="0" y="1050199"/>
                </a:lnTo>
                <a:close/>
              </a:path>
            </a:pathLst>
          </a:custGeom>
          <a:gradFill flip="none" rotWithShape="1">
            <a:gsLst>
              <a:gs pos="26000">
                <a:schemeClr val="accent3">
                  <a:lumMod val="25000"/>
                </a:schemeClr>
              </a:gs>
              <a:gs pos="73000">
                <a:schemeClr val="accent1">
                  <a:alpha val="33146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BE5C5BCA-F960-4024-7215-2D2EFD0FEBF3}"/>
              </a:ext>
            </a:extLst>
          </p:cNvPr>
          <p:cNvSpPr/>
          <p:nvPr userDrawn="1"/>
        </p:nvSpPr>
        <p:spPr>
          <a:xfrm rot="16200000" flipV="1">
            <a:off x="7907199" y="2573198"/>
            <a:ext cx="6858000" cy="1711602"/>
          </a:xfrm>
          <a:custGeom>
            <a:avLst/>
            <a:gdLst>
              <a:gd name="connsiteX0" fmla="*/ 6858000 w 6858000"/>
              <a:gd name="connsiteY0" fmla="*/ 1010661 h 1711602"/>
              <a:gd name="connsiteX1" fmla="*/ 6858000 w 6858000"/>
              <a:gd name="connsiteY1" fmla="*/ 0 h 1711602"/>
              <a:gd name="connsiteX2" fmla="*/ 0 w 6858000"/>
              <a:gd name="connsiteY2" fmla="*/ 0 h 1711602"/>
              <a:gd name="connsiteX3" fmla="*/ 0 w 6858000"/>
              <a:gd name="connsiteY3" fmla="*/ 983884 h 1711602"/>
              <a:gd name="connsiteX4" fmla="*/ 11078 w 6858000"/>
              <a:gd name="connsiteY4" fmla="*/ 997657 h 1711602"/>
              <a:gd name="connsiteX5" fmla="*/ 1866819 w 6858000"/>
              <a:gd name="connsiteY5" fmla="*/ 1711565 h 1711602"/>
              <a:gd name="connsiteX6" fmla="*/ 5098965 w 6858000"/>
              <a:gd name="connsiteY6" fmla="*/ 622006 h 1711602"/>
              <a:gd name="connsiteX7" fmla="*/ 6746500 w 6858000"/>
              <a:gd name="connsiteY7" fmla="*/ 959665 h 1711602"/>
              <a:gd name="connsiteX8" fmla="*/ 6858000 w 6858000"/>
              <a:gd name="connsiteY8" fmla="*/ 1010661 h 171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711602">
                <a:moveTo>
                  <a:pt x="6858000" y="1010661"/>
                </a:moveTo>
                <a:lnTo>
                  <a:pt x="6858000" y="0"/>
                </a:lnTo>
                <a:lnTo>
                  <a:pt x="0" y="0"/>
                </a:lnTo>
                <a:lnTo>
                  <a:pt x="0" y="983884"/>
                </a:lnTo>
                <a:lnTo>
                  <a:pt x="11078" y="997657"/>
                </a:lnTo>
                <a:cubicBezTo>
                  <a:pt x="328616" y="1355920"/>
                  <a:pt x="976833" y="1715803"/>
                  <a:pt x="1866819" y="1711565"/>
                </a:cubicBezTo>
                <a:cubicBezTo>
                  <a:pt x="3161344" y="1705400"/>
                  <a:pt x="3719617" y="643352"/>
                  <a:pt x="5098965" y="622006"/>
                </a:cubicBezTo>
                <a:cubicBezTo>
                  <a:pt x="5788640" y="611332"/>
                  <a:pt x="6326795" y="775968"/>
                  <a:pt x="6746500" y="959665"/>
                </a:cubicBezTo>
                <a:lnTo>
                  <a:pt x="6858000" y="1010661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75000"/>
                  <a:alpha val="79763"/>
                </a:schemeClr>
              </a:gs>
              <a:gs pos="37000">
                <a:schemeClr val="accent3">
                  <a:lumMod val="25000"/>
                  <a:alpha val="27934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6F62D03F-D065-13FE-5D30-58C2523BD14D}"/>
              </a:ext>
            </a:extLst>
          </p:cNvPr>
          <p:cNvSpPr/>
          <p:nvPr userDrawn="1"/>
        </p:nvSpPr>
        <p:spPr>
          <a:xfrm rot="5400000">
            <a:off x="7877130" y="2543131"/>
            <a:ext cx="6858001" cy="1771739"/>
          </a:xfrm>
          <a:custGeom>
            <a:avLst/>
            <a:gdLst>
              <a:gd name="connsiteX0" fmla="*/ 0 w 6858001"/>
              <a:gd name="connsiteY0" fmla="*/ 1273784 h 1771739"/>
              <a:gd name="connsiteX1" fmla="*/ 0 w 6858001"/>
              <a:gd name="connsiteY1" fmla="*/ 0 h 1771739"/>
              <a:gd name="connsiteX2" fmla="*/ 6858001 w 6858001"/>
              <a:gd name="connsiteY2" fmla="*/ 0 h 1771739"/>
              <a:gd name="connsiteX3" fmla="*/ 6858001 w 6858001"/>
              <a:gd name="connsiteY3" fmla="*/ 34923 h 1771739"/>
              <a:gd name="connsiteX4" fmla="*/ 6735259 w 6858001"/>
              <a:gd name="connsiteY4" fmla="*/ 32862 h 1771739"/>
              <a:gd name="connsiteX5" fmla="*/ 1961998 w 6858001"/>
              <a:gd name="connsiteY5" fmla="*/ 1771680 h 1771739"/>
              <a:gd name="connsiteX6" fmla="*/ 151257 w 6858001"/>
              <a:gd name="connsiteY6" fmla="*/ 1358806 h 1771739"/>
              <a:gd name="connsiteX7" fmla="*/ 0 w 6858001"/>
              <a:gd name="connsiteY7" fmla="*/ 1273784 h 177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1" h="1771739">
                <a:moveTo>
                  <a:pt x="0" y="1273784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34923"/>
                </a:lnTo>
                <a:lnTo>
                  <a:pt x="6735259" y="32862"/>
                </a:lnTo>
                <a:cubicBezTo>
                  <a:pt x="4698226" y="66929"/>
                  <a:pt x="3873763" y="1761840"/>
                  <a:pt x="1961998" y="1771680"/>
                </a:cubicBezTo>
                <a:cubicBezTo>
                  <a:pt x="1245087" y="1775370"/>
                  <a:pt x="634403" y="1606171"/>
                  <a:pt x="151257" y="1358806"/>
                </a:cubicBezTo>
                <a:lnTo>
                  <a:pt x="0" y="1273784"/>
                </a:lnTo>
                <a:close/>
              </a:path>
            </a:pathLst>
          </a:custGeom>
          <a:gradFill>
            <a:gsLst>
              <a:gs pos="32000">
                <a:schemeClr val="tx2">
                  <a:alpha val="48229"/>
                </a:schemeClr>
              </a:gs>
              <a:gs pos="100000">
                <a:schemeClr val="accent6">
                  <a:alpha val="4858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5336" y="822960"/>
            <a:ext cx="8878824" cy="106984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36192" y="2185416"/>
            <a:ext cx="3621024" cy="493776"/>
          </a:xfrm>
        </p:spPr>
        <p:txBody>
          <a:bodyPr anchor="t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36192" y="2743200"/>
            <a:ext cx="3621024" cy="2578608"/>
          </a:xfrm>
        </p:spPr>
        <p:txBody>
          <a:bodyPr/>
          <a:lstStyle>
            <a:lvl1pPr marL="228600" indent="-228600">
              <a:defRPr sz="1800"/>
            </a:lvl1pPr>
            <a:lvl2pPr indent="-228600">
              <a:defRPr sz="1600"/>
            </a:lvl2pPr>
            <a:lvl3pPr indent="-228600">
              <a:defRPr sz="1400"/>
            </a:lvl3pPr>
            <a:lvl4pPr indent="-228600">
              <a:defRPr sz="1200"/>
            </a:lvl4pPr>
            <a:lvl5pPr indent="-2286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41264" y="2185416"/>
            <a:ext cx="3621024" cy="493776"/>
          </a:xfrm>
        </p:spPr>
        <p:txBody>
          <a:bodyPr anchor="t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541264" y="2743200"/>
            <a:ext cx="3621024" cy="2578608"/>
          </a:xfrm>
        </p:spPr>
        <p:txBody>
          <a:bodyPr/>
          <a:lstStyle>
            <a:lvl1pPr marL="228600" indent="-228600">
              <a:defRPr sz="1800"/>
            </a:lvl1pPr>
            <a:lvl2pPr indent="-228600">
              <a:defRPr sz="1600"/>
            </a:lvl2pPr>
            <a:lvl3pPr indent="-228600">
              <a:defRPr sz="1400"/>
            </a:lvl3pPr>
            <a:lvl4pPr indent="-228600">
              <a:defRPr sz="1200"/>
            </a:lvl4pPr>
            <a:lvl5pPr indent="-2286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99FCAD1E-2798-5C7B-834B-82C194C078DC}"/>
              </a:ext>
            </a:extLst>
          </p:cNvPr>
          <p:cNvSpPr txBox="1">
            <a:spLocks/>
          </p:cNvSpPr>
          <p:nvPr userDrawn="1"/>
        </p:nvSpPr>
        <p:spPr>
          <a:xfrm>
            <a:off x="0" y="6547104"/>
            <a:ext cx="12192000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EPICS User Conference 2025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Scottsdale, Arizona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dirty="0"/>
              <a:t> April 13-16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2" y="832104"/>
            <a:ext cx="10881360" cy="1069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4984" y="2212848"/>
            <a:ext cx="10332720" cy="3547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29184" y="411480"/>
            <a:ext cx="521208" cy="310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i="0">
                <a:solidFill>
                  <a:schemeClr val="bg1"/>
                </a:solidFill>
                <a:latin typeface="+mn-lt"/>
                <a:cs typeface="Segoe UI Light" panose="020B0502040204020203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A4A2D6-617E-EEA3-E4EE-5BDB472F6A43}"/>
              </a:ext>
            </a:extLst>
          </p:cNvPr>
          <p:cNvCxnSpPr>
            <a:cxnSpLocks/>
          </p:cNvCxnSpPr>
          <p:nvPr userDrawn="1"/>
        </p:nvCxnSpPr>
        <p:spPr>
          <a:xfrm>
            <a:off x="594170" y="846661"/>
            <a:ext cx="0" cy="511101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70" r:id="rId7"/>
    <p:sldLayoutId id="2147483669" r:id="rId8"/>
    <p:sldLayoutId id="2147483653" r:id="rId9"/>
    <p:sldLayoutId id="2147483665" r:id="rId10"/>
    <p:sldLayoutId id="2147483666" r:id="rId11"/>
    <p:sldLayoutId id="2147483667" r:id="rId12"/>
    <p:sldLayoutId id="2147483668" r:id="rId13"/>
    <p:sldLayoutId id="2147483651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cap="all" spc="6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347472" algn="l" defTabSz="914400" rtl="0" eaLnBrk="1" latinLnBrk="0" hangingPunct="1">
        <a:lnSpc>
          <a:spcPct val="90000"/>
        </a:lnSpc>
        <a:spcBef>
          <a:spcPts val="1000"/>
        </a:spcBef>
        <a:buClr>
          <a:schemeClr val="accent6"/>
        </a:buClr>
        <a:buFont typeface="Courier New" panose="02070309020205020404" pitchFamily="49" charset="0"/>
        <a:buChar char="o"/>
        <a:defRPr sz="2800" kern="120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1pPr>
      <a:lvl2pPr marL="685800" indent="-347472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2400" kern="120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2pPr>
      <a:lvl3pPr marL="1143000" indent="-347472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2000" kern="120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3pPr>
      <a:lvl4pPr marL="1600200" indent="-347472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800" kern="120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4pPr>
      <a:lvl5pPr marL="2057400" indent="-347472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Courier New" panose="02070309020205020404" pitchFamily="49" charset="0"/>
        <a:buChar char="o"/>
        <a:defRPr sz="1800" kern="1200">
          <a:solidFill>
            <a:schemeClr val="bg1"/>
          </a:solidFill>
          <a:latin typeface="+mn-lt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C4649-0E7C-4AC6-43AE-BBB8DE6FB1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 – scheduling &amp; Admin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0ED4A2-3501-0137-18BA-0CF031BA1C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594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B436A-3583-179D-E527-4B24BDA68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F259F-D38C-174E-C74E-06E9CF90F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7751FE-40C1-10F4-F1C7-D04DF0DFBA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42881" y="304628"/>
            <a:ext cx="9906238" cy="6359408"/>
          </a:xfr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0D5A50B2-C1FA-CA48-8A1A-5CA25982696F}"/>
              </a:ext>
            </a:extLst>
          </p:cNvPr>
          <p:cNvSpPr/>
          <p:nvPr/>
        </p:nvSpPr>
        <p:spPr>
          <a:xfrm>
            <a:off x="2080954" y="313864"/>
            <a:ext cx="5767409" cy="3282696"/>
          </a:xfrm>
          <a:prstGeom prst="cloudCallout">
            <a:avLst>
              <a:gd name="adj1" fmla="val -55459"/>
              <a:gd name="adj2" fmla="val 113378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Unused billets can be re-banded and new </a:t>
            </a:r>
            <a:r>
              <a:rPr lang="en-US" sz="2000" b="1" dirty="0" err="1">
                <a:solidFill>
                  <a:schemeClr val="tx1"/>
                </a:solidFill>
              </a:rPr>
              <a:t>BilletBundle</a:t>
            </a:r>
            <a:r>
              <a:rPr lang="en-US" sz="2000" b="1" dirty="0">
                <a:solidFill>
                  <a:schemeClr val="tx1"/>
                </a:solidFill>
              </a:rPr>
              <a:t> Tags printed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AC3570-9131-EE90-455F-1A9B87841E04}"/>
              </a:ext>
            </a:extLst>
          </p:cNvPr>
          <p:cNvSpPr/>
          <p:nvPr/>
        </p:nvSpPr>
        <p:spPr>
          <a:xfrm>
            <a:off x="1889160" y="5594929"/>
            <a:ext cx="5139713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9951743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B6C9-0551-4FCA-D4C5-8C318BBE0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4E214-E10A-2E17-B607-EE663A40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04C4F-6897-5F65-B68F-0B8A53CB8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6" y="2004291"/>
            <a:ext cx="3851562" cy="3491253"/>
          </a:xfrm>
        </p:spPr>
        <p:txBody>
          <a:bodyPr/>
          <a:lstStyle/>
          <a:p>
            <a:r>
              <a:rPr lang="en-US" dirty="0"/>
              <a:t>Click on “New Panel” and drag onto the screen.  </a:t>
            </a:r>
          </a:p>
          <a:p>
            <a:r>
              <a:rPr lang="en-US" dirty="0"/>
              <a:t>Resize and position it where you want it.</a:t>
            </a:r>
          </a:p>
          <a:p>
            <a:r>
              <a:rPr lang="en-US" dirty="0"/>
              <a:t>Right-click on label to re-label the panel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46FEF5-7D0D-B2DB-A1A8-1CA3E5EC73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99725" y="1257445"/>
            <a:ext cx="7382012" cy="519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6981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F720D-4AD7-EE46-EE1B-4F4AC0646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803C7-13A9-C8BC-0FCB-84AAF69AD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5EDD2-CD15-30A2-1C23-36DE38F92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6" y="2004291"/>
            <a:ext cx="3851562" cy="3491253"/>
          </a:xfrm>
        </p:spPr>
        <p:txBody>
          <a:bodyPr/>
          <a:lstStyle/>
          <a:p>
            <a:r>
              <a:rPr lang="en-US" dirty="0"/>
              <a:t>Expand field list.  </a:t>
            </a:r>
          </a:p>
          <a:p>
            <a:r>
              <a:rPr lang="en-US" dirty="0"/>
              <a:t>Click and drag a field onto the panel.</a:t>
            </a:r>
          </a:p>
          <a:p>
            <a:r>
              <a:rPr lang="en-US" dirty="0"/>
              <a:t>Right-click on field label to edit the details.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D4FBAD-D273-8107-7414-1CBEBEDBA8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99725" y="1257445"/>
            <a:ext cx="7382012" cy="51935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130142-5DF8-FB17-F2A2-BF4C0B7C6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725" y="1257445"/>
            <a:ext cx="7382011" cy="51935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60C996-7FD4-159B-B238-4A78B5001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635" y="1939174"/>
            <a:ext cx="4152381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8836-232E-010E-94E4-AE21CD8F5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1561F-0786-DCFE-EBFF-C3A53A2C9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25BB4-66F0-A6EB-DDCB-49F013A68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5" y="2004291"/>
            <a:ext cx="5486399" cy="4294909"/>
          </a:xfrm>
        </p:spPr>
        <p:txBody>
          <a:bodyPr/>
          <a:lstStyle/>
          <a:p>
            <a:r>
              <a:rPr lang="en-US" dirty="0"/>
              <a:t>Change the label  </a:t>
            </a:r>
          </a:p>
          <a:p>
            <a:r>
              <a:rPr lang="en-US" dirty="0"/>
              <a:t>Add a Tooltip</a:t>
            </a:r>
          </a:p>
          <a:p>
            <a:r>
              <a:rPr lang="en-US" dirty="0"/>
              <a:t>Optionally:	</a:t>
            </a:r>
          </a:p>
          <a:p>
            <a:pPr lvl="1"/>
            <a:r>
              <a:rPr lang="en-US" dirty="0"/>
              <a:t>Customize Text Style</a:t>
            </a:r>
          </a:p>
          <a:p>
            <a:pPr lvl="1"/>
            <a:r>
              <a:rPr lang="en-US" dirty="0"/>
              <a:t>Create a Value List</a:t>
            </a:r>
          </a:p>
          <a:p>
            <a:pPr lvl="1"/>
            <a:r>
              <a:rPr lang="en-US" dirty="0"/>
              <a:t>Create a Default Value </a:t>
            </a:r>
          </a:p>
          <a:p>
            <a:pPr lvl="1"/>
            <a:r>
              <a:rPr lang="en-US" dirty="0"/>
              <a:t>Set Minimum and Maximum</a:t>
            </a:r>
          </a:p>
          <a:p>
            <a:pPr lvl="1"/>
            <a:r>
              <a:rPr lang="en-US" dirty="0"/>
              <a:t>Require data input</a:t>
            </a:r>
          </a:p>
          <a:p>
            <a:r>
              <a:rPr lang="en-US" dirty="0"/>
              <a:t>Save field changes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B62A52-E401-B56A-DDB8-DD2434289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635" y="1939174"/>
            <a:ext cx="4152381" cy="4161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31FB49-BA7C-2DFF-5EAB-66C583E2D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635" y="1939174"/>
            <a:ext cx="4152381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0EF27-3570-4422-5787-078292659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CFAED-81C7-CD44-7577-497B64ED2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D5D04-CF51-DED3-8464-1E11BD092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6" y="2004291"/>
            <a:ext cx="3851562" cy="3491253"/>
          </a:xfrm>
        </p:spPr>
        <p:txBody>
          <a:bodyPr/>
          <a:lstStyle/>
          <a:p>
            <a:r>
              <a:rPr lang="en-US" dirty="0"/>
              <a:t>Save screen changes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C81708-4EDC-059E-3675-C2DFAE9DF1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99725" y="1257445"/>
            <a:ext cx="7382012" cy="519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0700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6A79E-3CAC-025A-B59B-458E39045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8954B-F540-C197-88CB-886FFE04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744783-3979-C627-7143-45A6FA43B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6" y="2004291"/>
            <a:ext cx="3851562" cy="3491253"/>
          </a:xfrm>
        </p:spPr>
        <p:txBody>
          <a:bodyPr/>
          <a:lstStyle/>
          <a:p>
            <a:r>
              <a:rPr lang="en-US" dirty="0"/>
              <a:t>Open screen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11DD82-1002-1C52-413D-8970C61998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99725" y="1579613"/>
            <a:ext cx="7382012" cy="454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672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90353-64A8-557B-99EC-69A2EACB5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D9C91-C9C3-5CD0-72E3-17CCD8264B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 – scheduling &amp; Admin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D597CC-9F43-0F43-C1E8-5CA249B021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450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A41D9-0668-06FD-62E3-43427ABEF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39ABC-3A6F-8CBA-774C-D7DDD447B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tags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422543-F45C-DF3D-1FB0-0D0D4A410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731" y="1571952"/>
            <a:ext cx="4008292" cy="402546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F01410-EEC4-B18A-7FC1-039A50831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995" y="1571952"/>
            <a:ext cx="4157587" cy="4025460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3B93C7C6-4457-AD13-161C-235B4B917499}"/>
              </a:ext>
            </a:extLst>
          </p:cNvPr>
          <p:cNvSpPr/>
          <p:nvPr/>
        </p:nvSpPr>
        <p:spPr>
          <a:xfrm>
            <a:off x="8885382" y="118021"/>
            <a:ext cx="3236645" cy="2276247"/>
          </a:xfrm>
          <a:prstGeom prst="cloudCallout">
            <a:avLst>
              <a:gd name="adj1" fmla="val -52213"/>
              <a:gd name="adj2" fmla="val 60023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Potential New Billet Tag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52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656A0-776A-E344-E4C5-D9AD7C3B2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4CF71-6241-CFC5-8311-8C095DB8E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110863" cy="1062181"/>
          </a:xfrm>
        </p:spPr>
        <p:txBody>
          <a:bodyPr/>
          <a:lstStyle/>
          <a:p>
            <a:r>
              <a:rPr lang="en-US" dirty="0"/>
              <a:t>Physical Inventory by bundle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95AA8-802B-6061-C9F2-A7107FAA2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234A7B-628F-8AA6-CF6A-9EE4183B7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309" y="1256145"/>
            <a:ext cx="6694589" cy="5213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15B25E2-8E01-E0C7-341B-284C78D81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308" y="1256145"/>
            <a:ext cx="6694589" cy="5213411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93914137-3549-8CB7-AA16-B9122FA6928A}"/>
              </a:ext>
            </a:extLst>
          </p:cNvPr>
          <p:cNvSpPr/>
          <p:nvPr/>
        </p:nvSpPr>
        <p:spPr>
          <a:xfrm>
            <a:off x="7079246" y="3760406"/>
            <a:ext cx="4784163" cy="2709150"/>
          </a:xfrm>
          <a:prstGeom prst="cloudCallout">
            <a:avLst>
              <a:gd name="adj1" fmla="val -101582"/>
              <a:gd name="adj2" fmla="val -32087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Scan </a:t>
            </a:r>
            <a:r>
              <a:rPr lang="en-US" sz="2000" b="1" dirty="0" err="1">
                <a:solidFill>
                  <a:schemeClr val="tx1"/>
                </a:solidFill>
              </a:rPr>
              <a:t>BilletBundle</a:t>
            </a:r>
            <a:r>
              <a:rPr lang="en-US" sz="2000" b="1" dirty="0">
                <a:solidFill>
                  <a:schemeClr val="tx1"/>
                </a:solidFill>
              </a:rPr>
              <a:t> tags for inventory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46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C0254-F9AA-A817-1E8E-F1E65ABDE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45163-57BC-21A3-DF91-88FE4582C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ABD7D-5291-A0CC-1578-1761A8CA9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617" y="2212848"/>
            <a:ext cx="9845965" cy="3282696"/>
          </a:xfrm>
        </p:spPr>
        <p:txBody>
          <a:bodyPr/>
          <a:lstStyle/>
          <a:p>
            <a:r>
              <a:rPr lang="en-US" dirty="0"/>
              <a:t>Maintaining inventory by cast number has two records to consider: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r>
              <a:rPr lang="en-US" dirty="0"/>
              <a:t>Chemical Composition records (total weight for each cast number)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Billet Inventory records (cast number weight for each size)</a:t>
            </a:r>
          </a:p>
        </p:txBody>
      </p:sp>
    </p:spTree>
    <p:extLst>
      <p:ext uri="{BB962C8B-B14F-4D97-AF65-F5344CB8AC3E}">
        <p14:creationId xmlns:p14="http://schemas.microsoft.com/office/powerpoint/2010/main" val="4156373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A97E1-28E1-A40E-42A7-373D8BD75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DAF0-7615-4284-F77A-09739A9DC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4302D-2B0B-A043-685E-C4F1FB8D1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618" y="2212848"/>
            <a:ext cx="4109074" cy="3282696"/>
          </a:xfrm>
        </p:spPr>
        <p:txBody>
          <a:bodyPr/>
          <a:lstStyle/>
          <a:p>
            <a:r>
              <a:rPr lang="en-US" dirty="0"/>
              <a:t>‘On Hand’ field was added in V9.17 and updates as billets are received or used for each Cast Number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276850-DC57-A760-D404-5C672B0D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692" y="1256145"/>
            <a:ext cx="6422136" cy="5153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C94210-5526-A995-131A-F990F6A06770}"/>
              </a:ext>
            </a:extLst>
          </p:cNvPr>
          <p:cNvSpPr/>
          <p:nvPr/>
        </p:nvSpPr>
        <p:spPr>
          <a:xfrm>
            <a:off x="8086760" y="2824019"/>
            <a:ext cx="1644073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52290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117F7-FC69-B794-E566-A4B56DBB9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C8D65-7443-FA52-4C8E-56822AC32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565385-6E26-CC21-13E6-2DC6D9FA4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09" y="1362456"/>
            <a:ext cx="10152381" cy="48190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C89DB6-8770-B30A-3014-6BD50ED91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049" y="5408759"/>
            <a:ext cx="2771429" cy="116190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8232FD-7CF5-4C42-0530-C6A2EB92841D}"/>
              </a:ext>
            </a:extLst>
          </p:cNvPr>
          <p:cNvSpPr txBox="1">
            <a:spLocks/>
          </p:cNvSpPr>
          <p:nvPr/>
        </p:nvSpPr>
        <p:spPr>
          <a:xfrm>
            <a:off x="6271490" y="3081066"/>
            <a:ext cx="4756728" cy="8624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Receive cast numbers for all billets</a:t>
            </a:r>
          </a:p>
        </p:txBody>
      </p:sp>
    </p:spTree>
    <p:extLst>
      <p:ext uri="{BB962C8B-B14F-4D97-AF65-F5344CB8AC3E}">
        <p14:creationId xmlns:p14="http://schemas.microsoft.com/office/powerpoint/2010/main" val="96760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CFA86-5B5F-98F3-A878-56654E51F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7616B-C8DB-7BFA-F005-43844688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D3C362-EB2E-E0D8-ACEA-F2D3F140B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9418" y="1256146"/>
            <a:ext cx="6419088" cy="515141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640F84-0BC8-3BFF-DC1B-28A7D9890C65}"/>
              </a:ext>
            </a:extLst>
          </p:cNvPr>
          <p:cNvSpPr/>
          <p:nvPr/>
        </p:nvSpPr>
        <p:spPr>
          <a:xfrm>
            <a:off x="6096000" y="2824019"/>
            <a:ext cx="1644073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01B1CF-44AB-FF55-2136-83A45AE42E8E}"/>
              </a:ext>
            </a:extLst>
          </p:cNvPr>
          <p:cNvSpPr txBox="1">
            <a:spLocks/>
          </p:cNvSpPr>
          <p:nvPr/>
        </p:nvSpPr>
        <p:spPr>
          <a:xfrm>
            <a:off x="5671127" y="5209309"/>
            <a:ext cx="5624946" cy="8624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Updates On Hand for each Cast Number</a:t>
            </a:r>
          </a:p>
        </p:txBody>
      </p:sp>
    </p:spTree>
    <p:extLst>
      <p:ext uri="{BB962C8B-B14F-4D97-AF65-F5344CB8AC3E}">
        <p14:creationId xmlns:p14="http://schemas.microsoft.com/office/powerpoint/2010/main" val="1059479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C817E-E4E5-8636-CF04-E1DA75C41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F1EFB-8AA5-1178-A668-0B929088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D9A296-59EA-A96C-E458-8A13B062A8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49418" y="1256146"/>
            <a:ext cx="6419088" cy="5151419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B963712-521E-726E-D513-12A571B6D934}"/>
              </a:ext>
            </a:extLst>
          </p:cNvPr>
          <p:cNvSpPr/>
          <p:nvPr/>
        </p:nvSpPr>
        <p:spPr>
          <a:xfrm>
            <a:off x="3001818" y="5601854"/>
            <a:ext cx="1644073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44E715-DAB5-FCCA-2718-EE62920828CF}"/>
              </a:ext>
            </a:extLst>
          </p:cNvPr>
          <p:cNvSpPr/>
          <p:nvPr/>
        </p:nvSpPr>
        <p:spPr>
          <a:xfrm>
            <a:off x="5855855" y="1687946"/>
            <a:ext cx="434109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138C98-2581-279F-2C57-C2686E519EED}"/>
              </a:ext>
            </a:extLst>
          </p:cNvPr>
          <p:cNvSpPr txBox="1">
            <a:spLocks/>
          </p:cNvSpPr>
          <p:nvPr/>
        </p:nvSpPr>
        <p:spPr>
          <a:xfrm>
            <a:off x="6160655" y="5209309"/>
            <a:ext cx="4507345" cy="8624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Updates the </a:t>
            </a:r>
            <a:r>
              <a:rPr lang="en-US" b="1" dirty="0" err="1"/>
              <a:t>ChemComp</a:t>
            </a:r>
            <a:r>
              <a:rPr lang="en-US" b="1" dirty="0"/>
              <a:t> history </a:t>
            </a:r>
          </a:p>
        </p:txBody>
      </p:sp>
    </p:spTree>
    <p:extLst>
      <p:ext uri="{BB962C8B-B14F-4D97-AF65-F5344CB8AC3E}">
        <p14:creationId xmlns:p14="http://schemas.microsoft.com/office/powerpoint/2010/main" val="2627516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BE472-5A01-905A-BE07-ADCD656F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466BB-BFFE-0749-D255-B9E20BCA6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1FCD42E-B77B-236D-FC56-183EDD104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8102" y="1538720"/>
            <a:ext cx="7355795" cy="4533009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7E097-2BC1-4D4F-9087-3EDA23CDD897}"/>
              </a:ext>
            </a:extLst>
          </p:cNvPr>
          <p:cNvSpPr txBox="1">
            <a:spLocks/>
          </p:cNvSpPr>
          <p:nvPr/>
        </p:nvSpPr>
        <p:spPr>
          <a:xfrm>
            <a:off x="6539345" y="5209309"/>
            <a:ext cx="4128655" cy="8624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Updates the billet inventory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76000C-A2B4-66E6-B932-1FD3F906AAE1}"/>
              </a:ext>
            </a:extLst>
          </p:cNvPr>
          <p:cNvSpPr/>
          <p:nvPr/>
        </p:nvSpPr>
        <p:spPr>
          <a:xfrm>
            <a:off x="2660072" y="3298536"/>
            <a:ext cx="1644073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848978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3B37D-69A8-025E-18CA-DD3DBEFBA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601D7-80A3-FFA9-73A1-8897EDADF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Cast Quantity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7DEE048-6AA9-7F73-69EA-15E666A0A4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418102" y="1538720"/>
            <a:ext cx="7355795" cy="4533009"/>
          </a:xfr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96FFD2-B953-4CCE-1232-9EAE4AF243AB}"/>
              </a:ext>
            </a:extLst>
          </p:cNvPr>
          <p:cNvSpPr txBox="1">
            <a:spLocks/>
          </p:cNvSpPr>
          <p:nvPr/>
        </p:nvSpPr>
        <p:spPr>
          <a:xfrm>
            <a:off x="6539345" y="5209309"/>
            <a:ext cx="4128655" cy="8624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Updates the billet history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D23556-B49D-20ED-54B0-90D073AF5B04}"/>
              </a:ext>
            </a:extLst>
          </p:cNvPr>
          <p:cNvSpPr/>
          <p:nvPr/>
        </p:nvSpPr>
        <p:spPr>
          <a:xfrm>
            <a:off x="4488873" y="2038928"/>
            <a:ext cx="434109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66237F-FA26-51BF-0617-A20DDA359260}"/>
              </a:ext>
            </a:extLst>
          </p:cNvPr>
          <p:cNvSpPr/>
          <p:nvPr/>
        </p:nvSpPr>
        <p:spPr>
          <a:xfrm>
            <a:off x="2641599" y="3528290"/>
            <a:ext cx="1681019" cy="1754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83443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93A08-A43E-6658-F8A6-4EBE736820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558051-358A-16F6-CC86-1D8BF9AEA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Supporting Information</a:t>
            </a:r>
          </a:p>
        </p:txBody>
      </p:sp>
    </p:spTree>
    <p:extLst>
      <p:ext uri="{BB962C8B-B14F-4D97-AF65-F5344CB8AC3E}">
        <p14:creationId xmlns:p14="http://schemas.microsoft.com/office/powerpoint/2010/main" val="2077564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B5D7D-A568-1BB1-0121-B9391A0BA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9F424-3C23-1BA6-2A47-5D1054221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8D0D103-48F7-C91D-C7D0-5F7C1AFDC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1" y="2212847"/>
            <a:ext cx="10332535" cy="4049407"/>
          </a:xfrm>
        </p:spPr>
        <p:txBody>
          <a:bodyPr/>
          <a:lstStyle/>
          <a:p>
            <a:r>
              <a:rPr lang="en-US" dirty="0"/>
              <a:t>Complete an inventory of all cast numbers</a:t>
            </a:r>
          </a:p>
          <a:p>
            <a:r>
              <a:rPr lang="en-US" dirty="0"/>
              <a:t>Update Chem Comp “On Hand” weight for each cast number</a:t>
            </a:r>
          </a:p>
          <a:p>
            <a:r>
              <a:rPr lang="en-US" dirty="0"/>
              <a:t>Enforce that cast numbers exist in </a:t>
            </a:r>
            <a:r>
              <a:rPr lang="en-US" dirty="0" err="1"/>
              <a:t>ChemComp</a:t>
            </a:r>
            <a:r>
              <a:rPr lang="en-US" dirty="0"/>
              <a:t> screen</a:t>
            </a:r>
          </a:p>
          <a:p>
            <a:r>
              <a:rPr lang="en-US" dirty="0"/>
              <a:t>Enforce receiving billet PO’s with cast numbers</a:t>
            </a:r>
          </a:p>
          <a:p>
            <a:r>
              <a:rPr lang="en-US" dirty="0"/>
              <a:t>Enforce production is posting cast numbers </a:t>
            </a:r>
          </a:p>
        </p:txBody>
      </p:sp>
    </p:spTree>
    <p:extLst>
      <p:ext uri="{BB962C8B-B14F-4D97-AF65-F5344CB8AC3E}">
        <p14:creationId xmlns:p14="http://schemas.microsoft.com/office/powerpoint/2010/main" val="340609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10FF7-2636-172B-79ED-C0166A480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1D7B5-46A4-A798-0772-8C1930946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5788E-2CED-6B9E-2159-B57816255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27" y="2212848"/>
            <a:ext cx="3952933" cy="3282696"/>
          </a:xfrm>
        </p:spPr>
        <p:txBody>
          <a:bodyPr/>
          <a:lstStyle/>
          <a:p>
            <a:r>
              <a:rPr lang="en-US" dirty="0"/>
              <a:t>Complete a billet inventory by cast number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5F7DC9-9BC8-60AD-9120-0129394C24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47260" y="2021453"/>
            <a:ext cx="7428571" cy="457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88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50D5B-44D2-40EA-EEF6-F7086D6E4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2F495-1D22-7BFC-B6D5-CC1825ED2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6AE5A-B209-9C02-5154-F816EAF5F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28" y="2212848"/>
            <a:ext cx="3860800" cy="3282696"/>
          </a:xfrm>
        </p:spPr>
        <p:txBody>
          <a:bodyPr/>
          <a:lstStyle/>
          <a:p>
            <a:r>
              <a:rPr lang="en-US" dirty="0"/>
              <a:t>Use ‘Close Old Cast Numbers’ to help with inactivating old records.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E8D8A0-D956-7D28-010A-56374C1B1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260" y="1762762"/>
            <a:ext cx="7428571" cy="50952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A0710E-3B3E-C61F-EFF8-C7E82DB1C7E1}"/>
              </a:ext>
            </a:extLst>
          </p:cNvPr>
          <p:cNvSpPr/>
          <p:nvPr/>
        </p:nvSpPr>
        <p:spPr>
          <a:xfrm>
            <a:off x="10353964" y="3232727"/>
            <a:ext cx="1821867" cy="33597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031409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74FDE-1B43-572A-C6B7-75D80891D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F670A-2620-26F0-48E7-400AD59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DCE1F-8611-2B4F-CA49-8C6772D862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28" y="1754908"/>
            <a:ext cx="8497454" cy="3740635"/>
          </a:xfrm>
        </p:spPr>
        <p:txBody>
          <a:bodyPr/>
          <a:lstStyle/>
          <a:p>
            <a:r>
              <a:rPr lang="en-US" dirty="0"/>
              <a:t>Update the On Hand quantity for each cast number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BDBCB3-0A3D-855A-404C-E5869600B0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04729" y="2933092"/>
            <a:ext cx="9787271" cy="39249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30DE02-B2D8-BABD-591E-0F566991B5C0}"/>
              </a:ext>
            </a:extLst>
          </p:cNvPr>
          <p:cNvSpPr/>
          <p:nvPr/>
        </p:nvSpPr>
        <p:spPr>
          <a:xfrm>
            <a:off x="7379853" y="5355842"/>
            <a:ext cx="2407418" cy="3429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517102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294AE-4FCF-AEA9-48FC-2FEBDED55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D659EC-A4AF-E72C-5DD5-C89397365528}"/>
              </a:ext>
            </a:extLst>
          </p:cNvPr>
          <p:cNvSpPr txBox="1">
            <a:spLocks/>
          </p:cNvSpPr>
          <p:nvPr/>
        </p:nvSpPr>
        <p:spPr>
          <a:xfrm>
            <a:off x="794328" y="1754908"/>
            <a:ext cx="3202129" cy="3740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Enforce receiving billets with cast numbers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45E07C-D197-B35E-F111-0720B186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C5DD7-B69A-CC07-7272-61850FF99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656" y="5879041"/>
            <a:ext cx="5957453" cy="784995"/>
          </a:xfr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dirty="0" err="1"/>
              <a:t>gCheckCastNumbers</a:t>
            </a:r>
            <a:r>
              <a:rPr lang="en-US" b="1" dirty="0"/>
              <a:t> = YES or COMPLETE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78807F-357C-0E95-76E7-5670CD47AD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996457" y="1256145"/>
            <a:ext cx="8195542" cy="46228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0344E6-5B03-747C-B715-E11031F13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927" y="3639900"/>
            <a:ext cx="3810447" cy="19723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11CCE3-F76E-8244-9D94-3197E60A0B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5091336"/>
            <a:ext cx="2660073" cy="102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8E078-6EA2-AAD6-A870-A0C80978C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CAE19-B219-D196-36F0-4D82286FC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A276AE-FADD-A849-C637-2E61FD1E4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809" y="2486571"/>
            <a:ext cx="9476190" cy="43333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829BEC-AEC5-D972-8EFC-D7D17A26C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550" y="4751016"/>
            <a:ext cx="3495238" cy="14761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47967-81B1-2DE4-9747-FBD5FA0A4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27" y="1754908"/>
            <a:ext cx="8681503" cy="3740635"/>
          </a:xfrm>
        </p:spPr>
        <p:txBody>
          <a:bodyPr/>
          <a:lstStyle/>
          <a:p>
            <a:r>
              <a:rPr lang="en-US" dirty="0"/>
              <a:t>Enforce that production is posting cast numbers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4628ABF-EAB1-58CA-BF64-30E00C879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809" y="2486571"/>
            <a:ext cx="9457143" cy="437142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F4CD4E9-5443-5FB6-B765-A1F078F3363D}"/>
              </a:ext>
            </a:extLst>
          </p:cNvPr>
          <p:cNvSpPr txBox="1">
            <a:spLocks/>
          </p:cNvSpPr>
          <p:nvPr/>
        </p:nvSpPr>
        <p:spPr>
          <a:xfrm>
            <a:off x="572657" y="5879041"/>
            <a:ext cx="4174604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err="1"/>
              <a:t>gRequireCastNumber</a:t>
            </a:r>
            <a:r>
              <a:rPr lang="en-US" b="1" dirty="0"/>
              <a:t> = YES </a:t>
            </a:r>
          </a:p>
        </p:txBody>
      </p:sp>
    </p:spTree>
    <p:extLst>
      <p:ext uri="{BB962C8B-B14F-4D97-AF65-F5344CB8AC3E}">
        <p14:creationId xmlns:p14="http://schemas.microsoft.com/office/powerpoint/2010/main" val="221735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91DFF-60EC-80CB-FF0D-33C3A69EC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889A9-AC5B-1102-82DB-B650A6890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508" y="193964"/>
            <a:ext cx="10843491" cy="1062181"/>
          </a:xfrm>
        </p:spPr>
        <p:txBody>
          <a:bodyPr/>
          <a:lstStyle/>
          <a:p>
            <a:r>
              <a:rPr lang="en-US" dirty="0"/>
              <a:t>Cast Quantity– Getting Started: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CB0A8-FD3A-4FBB-F043-587C3920EE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0751" y="1319328"/>
            <a:ext cx="7428571" cy="421934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FD04A-0D81-81A7-A5E2-CD5072DD4885}"/>
              </a:ext>
            </a:extLst>
          </p:cNvPr>
          <p:cNvSpPr txBox="1">
            <a:spLocks/>
          </p:cNvSpPr>
          <p:nvPr/>
        </p:nvSpPr>
        <p:spPr>
          <a:xfrm>
            <a:off x="572657" y="5879041"/>
            <a:ext cx="4174604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err="1"/>
              <a:t>gRequireCastNumber</a:t>
            </a:r>
            <a:r>
              <a:rPr lang="en-US" b="1" dirty="0"/>
              <a:t> = YES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09EE19-8F57-B16B-A6AE-23FC5261D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959" y="3341423"/>
            <a:ext cx="4050896" cy="17108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FE1D0D-2117-55F6-DEBB-AFEAD2D10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480" y="2955636"/>
            <a:ext cx="6022769" cy="318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8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78753-BCBA-7BB1-9B2C-0AC43C0EB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FF518-5A3B-D5F6-09C0-A6B06C6D0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4BCEB-F19D-C915-2EE4-1981E3D5B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  <a:p>
            <a:r>
              <a:rPr lang="en-US" dirty="0"/>
              <a:t>Thoughts?</a:t>
            </a:r>
          </a:p>
          <a:p>
            <a:r>
              <a:rPr lang="en-US" dirty="0"/>
              <a:t>Any missing elements?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0334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DE584-544E-BDCB-E78E-22E23636D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28228-9096-59F2-73FC-5EE9DAB8C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BFDF2-AB78-4464-BD31-EBC28ED17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141044" cy="3282696"/>
          </a:xfrm>
        </p:spPr>
        <p:txBody>
          <a:bodyPr/>
          <a:lstStyle/>
          <a:p>
            <a:r>
              <a:rPr lang="en-US" dirty="0"/>
              <a:t>Parts that are extruded at one length – Extrusion Length</a:t>
            </a:r>
          </a:p>
          <a:p>
            <a:r>
              <a:rPr lang="en-US" dirty="0"/>
              <a:t>Cut to a second length – First Cut</a:t>
            </a:r>
          </a:p>
          <a:p>
            <a:r>
              <a:rPr lang="en-US" dirty="0"/>
              <a:t>Finished at a 3</a:t>
            </a:r>
            <a:r>
              <a:rPr lang="en-US" baseline="30000" dirty="0"/>
              <a:t>rd</a:t>
            </a:r>
            <a:r>
              <a:rPr lang="en-US" dirty="0"/>
              <a:t> length – Ordered Length / Second Cut</a:t>
            </a:r>
          </a:p>
        </p:txBody>
      </p:sp>
    </p:spTree>
    <p:extLst>
      <p:ext uri="{BB962C8B-B14F-4D97-AF65-F5344CB8AC3E}">
        <p14:creationId xmlns:p14="http://schemas.microsoft.com/office/powerpoint/2010/main" val="3067266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D7556-2F31-D0D6-D8C9-7A62C6EF3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D0DB6-8469-EEA4-6FA6-3836DA72E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68041-5F2F-83EA-A7B4-56584A6B6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4" y="1699491"/>
            <a:ext cx="3565237" cy="4147127"/>
          </a:xfrm>
        </p:spPr>
        <p:txBody>
          <a:bodyPr/>
          <a:lstStyle/>
          <a:p>
            <a:r>
              <a:rPr lang="en-US" dirty="0"/>
              <a:t>The recent procedure was a solution to make it work.  But… it required a User Field on the part to factor in the workorder calculation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268F9F-5694-5E07-9697-75D8C4F1F8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044879" y="1256145"/>
            <a:ext cx="6509812" cy="52185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99BD02-FB3B-10BD-5261-1D77FD78236A}"/>
              </a:ext>
            </a:extLst>
          </p:cNvPr>
          <p:cNvSpPr/>
          <p:nvPr/>
        </p:nvSpPr>
        <p:spPr>
          <a:xfrm>
            <a:off x="5855855" y="3283527"/>
            <a:ext cx="2189018" cy="48952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69593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E1FE1-2E40-FE39-BCBB-7FDF8334D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48846-A3B0-394D-344D-AEE18A8E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419" y="544946"/>
            <a:ext cx="10049162" cy="1062181"/>
          </a:xfrm>
        </p:spPr>
        <p:txBody>
          <a:bodyPr/>
          <a:lstStyle/>
          <a:p>
            <a:r>
              <a:rPr lang="en-US" dirty="0"/>
              <a:t>What goes into planning?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36733-D2EF-7BBD-1894-17FD1A4A5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Billet management</a:t>
            </a:r>
          </a:p>
          <a:p>
            <a:r>
              <a:rPr lang="en-US" dirty="0"/>
              <a:t>Multi-cutback parts</a:t>
            </a:r>
          </a:p>
          <a:p>
            <a:r>
              <a:rPr lang="en-US" dirty="0"/>
              <a:t>Dies</a:t>
            </a:r>
          </a:p>
          <a:p>
            <a:r>
              <a:rPr lang="en-US" dirty="0"/>
              <a:t>Workorders</a:t>
            </a:r>
          </a:p>
        </p:txBody>
      </p:sp>
    </p:spTree>
    <p:extLst>
      <p:ext uri="{BB962C8B-B14F-4D97-AF65-F5344CB8AC3E}">
        <p14:creationId xmlns:p14="http://schemas.microsoft.com/office/powerpoint/2010/main" val="7611329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3CD67-3057-804F-DF4D-632953B56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FEC89-7F09-E8B2-2F62-3F6BE548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00260-3648-F536-8AFB-2250EC72A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4" y="2447636"/>
            <a:ext cx="3565237" cy="3398982"/>
          </a:xfrm>
        </p:spPr>
        <p:txBody>
          <a:bodyPr/>
          <a:lstStyle/>
          <a:p>
            <a:r>
              <a:rPr lang="en-US" dirty="0"/>
              <a:t>the displays did not show the correct lengths and quantities…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78F245-7D9D-05C5-5689-DBA3A1F45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269" y="1181023"/>
            <a:ext cx="6739029" cy="55443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DDD52E-E562-C329-CDE9-F36D767E9332}"/>
              </a:ext>
            </a:extLst>
          </p:cNvPr>
          <p:cNvSpPr/>
          <p:nvPr/>
        </p:nvSpPr>
        <p:spPr>
          <a:xfrm>
            <a:off x="5098472" y="4821381"/>
            <a:ext cx="5033819" cy="40640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47039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B0A6-1196-83CB-A5FD-B9EA3C0DA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544D5-032F-6088-3D69-7401333F2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3F62B-C19D-44D4-388B-3961EED51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4" y="2447636"/>
            <a:ext cx="3565237" cy="3398982"/>
          </a:xfrm>
        </p:spPr>
        <p:txBody>
          <a:bodyPr/>
          <a:lstStyle/>
          <a:p>
            <a:r>
              <a:rPr lang="en-US" dirty="0"/>
              <a:t>and the First Cut had to be manually added.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54B4E2-38D2-7186-A4EF-767F9719B6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78717" y="2874818"/>
            <a:ext cx="6739029" cy="2311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3CEEC0-16A3-67E9-3F45-C15C5A51F7DC}"/>
              </a:ext>
            </a:extLst>
          </p:cNvPr>
          <p:cNvSpPr/>
          <p:nvPr/>
        </p:nvSpPr>
        <p:spPr>
          <a:xfrm>
            <a:off x="8081818" y="3842328"/>
            <a:ext cx="766618" cy="32327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874325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5F68-25AE-4994-FD5C-CEFF85240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F5365-032A-0C56-04B7-9AF9999EF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 – NEW!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B265E-B704-E9F3-6E17-738C911F3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C57064-3BDA-3106-B884-7D3DFABBB3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607093" y="1183348"/>
            <a:ext cx="6977813" cy="540217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20AEA6-09FA-51EB-DB61-D31A29BFBD0B}"/>
              </a:ext>
            </a:extLst>
          </p:cNvPr>
          <p:cNvSpPr/>
          <p:nvPr/>
        </p:nvSpPr>
        <p:spPr>
          <a:xfrm>
            <a:off x="2807855" y="3851564"/>
            <a:ext cx="1597890" cy="48952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35D21B-0727-BAE5-04B1-78102E6108C8}"/>
              </a:ext>
            </a:extLst>
          </p:cNvPr>
          <p:cNvSpPr txBox="1">
            <a:spLocks/>
          </p:cNvSpPr>
          <p:nvPr/>
        </p:nvSpPr>
        <p:spPr>
          <a:xfrm>
            <a:off x="706082" y="4937977"/>
            <a:ext cx="6812318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Enter the Extrusion Length and Pcs/Ext Len</a:t>
            </a:r>
          </a:p>
        </p:txBody>
      </p:sp>
    </p:spTree>
    <p:extLst>
      <p:ext uri="{BB962C8B-B14F-4D97-AF65-F5344CB8AC3E}">
        <p14:creationId xmlns:p14="http://schemas.microsoft.com/office/powerpoint/2010/main" val="90448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C89D1-21DC-C40B-A00D-A35DE9E98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F6856-DD56-A5F4-2804-DB6F52BE0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 – NEW!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50248-202D-DE24-912A-1E6223CF8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014B61-F232-0A38-A566-2B3B3DDFE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5101" y="1538959"/>
            <a:ext cx="9401798" cy="46304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E52E56-C915-92E5-C725-4FB901BB33CA}"/>
              </a:ext>
            </a:extLst>
          </p:cNvPr>
          <p:cNvSpPr/>
          <p:nvPr/>
        </p:nvSpPr>
        <p:spPr>
          <a:xfrm>
            <a:off x="2355273" y="5015344"/>
            <a:ext cx="1487054" cy="665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D329B7-EA5E-B772-0B0E-7D97B2CCADFF}"/>
              </a:ext>
            </a:extLst>
          </p:cNvPr>
          <p:cNvSpPr/>
          <p:nvPr/>
        </p:nvSpPr>
        <p:spPr>
          <a:xfrm>
            <a:off x="5721722" y="5015344"/>
            <a:ext cx="1787441" cy="6650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972AEA3-C3FD-9F96-19D1-8D40E12A6CF1}"/>
              </a:ext>
            </a:extLst>
          </p:cNvPr>
          <p:cNvSpPr txBox="1">
            <a:spLocks/>
          </p:cNvSpPr>
          <p:nvPr/>
        </p:nvSpPr>
        <p:spPr>
          <a:xfrm>
            <a:off x="170872" y="5879041"/>
            <a:ext cx="11850255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Enter Dept Specs for each ‘cutback’ department – the Piece Length and Cuts per Piece</a:t>
            </a:r>
          </a:p>
        </p:txBody>
      </p:sp>
    </p:spTree>
    <p:extLst>
      <p:ext uri="{BB962C8B-B14F-4D97-AF65-F5344CB8AC3E}">
        <p14:creationId xmlns:p14="http://schemas.microsoft.com/office/powerpoint/2010/main" val="130292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66FD4-320C-4DC7-4125-89EAA4446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874CF-E31A-4368-A4D2-F0E5E31F1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Multi-cutback parts – NEW!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4710-AF5C-3DC1-A1AE-89B0E099B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CCD5F1-EEA6-E217-CB72-AF237A9936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5049" y="240146"/>
            <a:ext cx="8701899" cy="5957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CD0436-ABA6-9506-D3C2-B191704A0EAA}"/>
              </a:ext>
            </a:extLst>
          </p:cNvPr>
          <p:cNvSpPr/>
          <p:nvPr/>
        </p:nvSpPr>
        <p:spPr>
          <a:xfrm>
            <a:off x="2364509" y="4625155"/>
            <a:ext cx="877455" cy="2701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16EEB4-40EA-468D-050C-ADAA9BB812A8}"/>
              </a:ext>
            </a:extLst>
          </p:cNvPr>
          <p:cNvSpPr/>
          <p:nvPr/>
        </p:nvSpPr>
        <p:spPr>
          <a:xfrm>
            <a:off x="8455686" y="4008582"/>
            <a:ext cx="799149" cy="18704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DFF1C4E-C773-A792-5678-DF5C86695C8C}"/>
              </a:ext>
            </a:extLst>
          </p:cNvPr>
          <p:cNvSpPr txBox="1">
            <a:spLocks/>
          </p:cNvSpPr>
          <p:nvPr/>
        </p:nvSpPr>
        <p:spPr>
          <a:xfrm>
            <a:off x="763985" y="5910731"/>
            <a:ext cx="10423237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Visibility of the actual Pc Len and Pc per Len on Departments tab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2EACC9-E5DA-A190-845B-FC284C5C2343}"/>
              </a:ext>
            </a:extLst>
          </p:cNvPr>
          <p:cNvSpPr/>
          <p:nvPr/>
        </p:nvSpPr>
        <p:spPr>
          <a:xfrm>
            <a:off x="2364509" y="5041877"/>
            <a:ext cx="877455" cy="2701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17445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71A82-FCBA-F791-E639-1223FEE3E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04CED-F189-F293-10AE-0E26E163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8324A-71E6-23A8-39FA-2AEAFCC93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1" y="2212848"/>
            <a:ext cx="9556681" cy="3282696"/>
          </a:xfrm>
        </p:spPr>
        <p:txBody>
          <a:bodyPr/>
          <a:lstStyle/>
          <a:p>
            <a:r>
              <a:rPr lang="en-US" dirty="0"/>
              <a:t>Unlimited die/part drawings</a:t>
            </a:r>
          </a:p>
          <a:p>
            <a:r>
              <a:rPr lang="en-US" dirty="0"/>
              <a:t>WL#8 Die Correction Links tab</a:t>
            </a:r>
          </a:p>
          <a:p>
            <a:r>
              <a:rPr lang="en-US" dirty="0"/>
              <a:t>Die Corrections- </a:t>
            </a:r>
            <a:r>
              <a:rPr lang="en-US" dirty="0" err="1"/>
              <a:t>gScrappedDieStatus</a:t>
            </a:r>
            <a:r>
              <a:rPr lang="en-US" dirty="0"/>
              <a:t> to close open corrections when scrapping a die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586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D202D-C208-7361-DCFC-9A5745A97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19C49-9DB1-C5AA-3027-016D71401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9473553" cy="1062181"/>
          </a:xfrm>
        </p:spPr>
        <p:txBody>
          <a:bodyPr/>
          <a:lstStyle/>
          <a:p>
            <a:r>
              <a:rPr lang="en-US" dirty="0"/>
              <a:t>Unlimited part/die drawings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3BD70F8-2CB2-0EF6-B227-E6EA8E4AA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6343" y="1360602"/>
            <a:ext cx="6650143" cy="509441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3E6558-F6EC-0E9D-0FBC-5DCA872FB1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46342" y="1355373"/>
            <a:ext cx="6650143" cy="53086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69A4DA-202F-7BE7-4280-F0E1FDD39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341" y="1334173"/>
            <a:ext cx="6662328" cy="532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2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C760C-906F-E406-7192-1AADB08F3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D81F-E389-275B-0014-7DA7EF1DB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9473553" cy="1062181"/>
          </a:xfrm>
        </p:spPr>
        <p:txBody>
          <a:bodyPr/>
          <a:lstStyle/>
          <a:p>
            <a:r>
              <a:rPr lang="en-US" dirty="0"/>
              <a:t>Unlimited part/die drawings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48055F2-2ACB-3FC3-8D2A-29C597282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58EB54-9DB3-B24F-3E67-4CA795122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5" y="1256145"/>
            <a:ext cx="5464923" cy="52837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257286-FF5A-D0BC-D69D-DF5D7F4AB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570" y="1635148"/>
            <a:ext cx="6604906" cy="469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6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8D9A6-95D0-F81E-8E52-0C2EE352C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5713E-30A0-09FA-05D3-E07D3B4D5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Correction – links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EF79B-056B-2827-3858-72E99A225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579418"/>
            <a:ext cx="9889190" cy="3916126"/>
          </a:xfrm>
        </p:spPr>
        <p:txBody>
          <a:bodyPr/>
          <a:lstStyle/>
          <a:p>
            <a:r>
              <a:rPr lang="en-US" dirty="0"/>
              <a:t>Wishlist #8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F8877-5A9C-E1F8-F982-075CA7475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0" y="1362456"/>
            <a:ext cx="7213600" cy="5094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073870-40B7-937D-85F0-90CBD190B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838" y="4149100"/>
            <a:ext cx="5466748" cy="189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8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F1B93-A6B0-7DEC-F7CC-202D76712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751BA-B0B7-AF7D-09FD-8A626C600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Correction – links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67B49-C2F0-56C3-251E-4F077D711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579418"/>
            <a:ext cx="9889190" cy="3916126"/>
          </a:xfrm>
        </p:spPr>
        <p:txBody>
          <a:bodyPr/>
          <a:lstStyle/>
          <a:p>
            <a:r>
              <a:rPr lang="en-US" dirty="0"/>
              <a:t>Wishlist #8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8AB783-CDA6-1317-4BCC-840CCCEC8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880" y="1256145"/>
            <a:ext cx="7542857" cy="53333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B7F9A7-CF84-ECA6-EEC4-E5D940FD2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142" y="1256145"/>
            <a:ext cx="8045888" cy="5333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C776A97-5A1E-568A-F359-C67A6D8B0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9360" y="1256144"/>
            <a:ext cx="8505374" cy="533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136B8-D8C4-2FA2-F7D5-D89B51E1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D7FC4-B168-0ADE-AAEB-2EF99180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80E47-492B-090D-D0F2-6411CEC88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D634D9-7332-BEF3-A0AB-2C7A267CC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13" y="725054"/>
            <a:ext cx="10352381" cy="5533333"/>
          </a:xfrm>
          <a:prstGeom prst="rect">
            <a:avLst/>
          </a:prstGeom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B02B81FA-3575-89EA-2554-C567C5A73B44}"/>
              </a:ext>
            </a:extLst>
          </p:cNvPr>
          <p:cNvSpPr/>
          <p:nvPr/>
        </p:nvSpPr>
        <p:spPr>
          <a:xfrm>
            <a:off x="508001" y="725054"/>
            <a:ext cx="3086804" cy="1948497"/>
          </a:xfrm>
          <a:prstGeom prst="cloudCallout">
            <a:avLst>
              <a:gd name="adj1" fmla="val 196508"/>
              <a:gd name="adj2" fmla="val -1616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</a:rPr>
              <a:t>BilletTag</a:t>
            </a:r>
            <a:r>
              <a:rPr lang="en-US" sz="2800" b="1" dirty="0">
                <a:solidFill>
                  <a:schemeClr val="tx1"/>
                </a:solidFill>
              </a:rPr>
              <a:t> config settings:</a:t>
            </a:r>
            <a:endParaRPr 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151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861A2-405C-928A-7FD8-20D69AA93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7DBFB-8AA2-F815-05F2-2578DE26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Correction – links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F2BCF-685F-5630-8EC2-44E2A4E4A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394691"/>
            <a:ext cx="9889190" cy="4100853"/>
          </a:xfrm>
        </p:spPr>
        <p:txBody>
          <a:bodyPr/>
          <a:lstStyle/>
          <a:p>
            <a:r>
              <a:rPr lang="en-US" dirty="0"/>
              <a:t>Right-click on the correction to see linked files: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64912A-01FE-8115-69C1-8AB8983480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55636" y="2109559"/>
            <a:ext cx="6188364" cy="4426326"/>
          </a:xfrm>
          <a:prstGeom prst="rect">
            <a:avLst/>
          </a:prstGeom>
        </p:spPr>
      </p:pic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7DC43ACF-2A6B-1142-133C-5F433EB68F55}"/>
              </a:ext>
            </a:extLst>
          </p:cNvPr>
          <p:cNvSpPr/>
          <p:nvPr/>
        </p:nvSpPr>
        <p:spPr>
          <a:xfrm rot="20902476">
            <a:off x="9046445" y="3001958"/>
            <a:ext cx="2332732" cy="1647467"/>
          </a:xfrm>
          <a:prstGeom prst="cloudCallout">
            <a:avLst>
              <a:gd name="adj1" fmla="val -94425"/>
              <a:gd name="adj2" fmla="val 48179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LINKS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4673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A9A54-E818-8996-3DCA-453C1936F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7BC88-D83B-3504-3713-81F8AAE60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Correction –scrap 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C3CDF-B637-A77D-FA95-74535E2FF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579418"/>
            <a:ext cx="9889190" cy="3916126"/>
          </a:xfrm>
        </p:spPr>
        <p:txBody>
          <a:bodyPr/>
          <a:lstStyle/>
          <a:p>
            <a:r>
              <a:rPr lang="en-US" dirty="0" err="1"/>
              <a:t>gScrappedDieStatus</a:t>
            </a:r>
            <a:r>
              <a:rPr lang="en-US" dirty="0"/>
              <a:t> to close open corrections when scrapping a die</a:t>
            </a:r>
          </a:p>
          <a:p>
            <a:pPr lvl="1"/>
            <a:r>
              <a:rPr lang="en-US" dirty="0"/>
              <a:t>Status 0 – available for production</a:t>
            </a:r>
          </a:p>
          <a:p>
            <a:pPr lvl="1"/>
            <a:r>
              <a:rPr lang="en-US" dirty="0"/>
              <a:t>Status 1-9 – available, but can be used to further define status</a:t>
            </a:r>
          </a:p>
          <a:p>
            <a:pPr lvl="1"/>
            <a:r>
              <a:rPr lang="en-US" dirty="0"/>
              <a:t>Status 10 or greater – not available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106797-82F5-5FD4-D2E2-48B0D55C3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892" y="3729852"/>
            <a:ext cx="8993108" cy="227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210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28A54-53BC-F85B-46BA-49BF4C35F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A2A14-A1E9-5576-ACD9-4D3E23A75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31470-262F-11F0-CA00-F9750B60B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1" y="2212848"/>
            <a:ext cx="9316535" cy="3282696"/>
          </a:xfrm>
        </p:spPr>
        <p:txBody>
          <a:bodyPr/>
          <a:lstStyle/>
          <a:p>
            <a:r>
              <a:rPr lang="en-US" dirty="0"/>
              <a:t>WL#14 Calculate and Print Workorders screen Field Chooser</a:t>
            </a:r>
          </a:p>
          <a:p>
            <a:r>
              <a:rPr lang="en-US" dirty="0"/>
              <a:t>Die Run Limits</a:t>
            </a:r>
          </a:p>
          <a:p>
            <a:r>
              <a:rPr lang="en-US" dirty="0"/>
              <a:t>MWO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4101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58F69-3C20-40DA-2BA8-F1216A699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6CD80-A95F-B0F7-2402-CC1851E0D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A7D0D-E840-B927-38D2-A163887F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616364"/>
            <a:ext cx="6422136" cy="3879180"/>
          </a:xfrm>
        </p:spPr>
        <p:txBody>
          <a:bodyPr/>
          <a:lstStyle/>
          <a:p>
            <a:r>
              <a:rPr lang="en-US" dirty="0"/>
              <a:t>WL#14 - Field Chooser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332041-7D4B-7F92-95C6-8072C699B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772" y="1628554"/>
            <a:ext cx="9515337" cy="47638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42FD66-B60B-CFDA-0D1E-41BFA79B0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23" y="4675695"/>
            <a:ext cx="3945445" cy="15246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0B4820-CBC6-0056-0811-997CA027F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" y="1203250"/>
            <a:ext cx="5436393" cy="20662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B9D0ED-F7D2-B973-77BA-CB55DAF4BE89}"/>
              </a:ext>
            </a:extLst>
          </p:cNvPr>
          <p:cNvSpPr txBox="1"/>
          <p:nvPr/>
        </p:nvSpPr>
        <p:spPr>
          <a:xfrm>
            <a:off x="319994" y="2431527"/>
            <a:ext cx="410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highlight>
                  <a:srgbClr val="F01688"/>
                </a:highlight>
              </a:rPr>
              <a:t>Be sure to turn on this feature!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F4A5B2AF-22CC-1357-9BE6-B55E60974986}"/>
              </a:ext>
            </a:extLst>
          </p:cNvPr>
          <p:cNvSpPr/>
          <p:nvPr/>
        </p:nvSpPr>
        <p:spPr>
          <a:xfrm>
            <a:off x="7560096" y="1475012"/>
            <a:ext cx="3751308" cy="2219611"/>
          </a:xfrm>
          <a:prstGeom prst="wedgeEllipseCallout">
            <a:avLst>
              <a:gd name="adj1" fmla="val -104948"/>
              <a:gd name="adj2" fmla="val 124131"/>
            </a:avLst>
          </a:prstGeom>
          <a:solidFill>
            <a:srgbClr val="E218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TIP: </a:t>
            </a:r>
          </a:p>
          <a:p>
            <a:pPr algn="ctr"/>
            <a:r>
              <a:rPr lang="en-US" sz="2800" b="1" dirty="0"/>
              <a:t>Use </a:t>
            </a:r>
            <a:r>
              <a:rPr lang="en-US" sz="2800" b="1" dirty="0" err="1"/>
              <a:t>Crtrl+click</a:t>
            </a:r>
            <a:r>
              <a:rPr lang="en-US" sz="2800" b="1" dirty="0"/>
              <a:t> to identify fields and tables!</a:t>
            </a:r>
          </a:p>
        </p:txBody>
      </p:sp>
    </p:spTree>
    <p:extLst>
      <p:ext uri="{BB962C8B-B14F-4D97-AF65-F5344CB8AC3E}">
        <p14:creationId xmlns:p14="http://schemas.microsoft.com/office/powerpoint/2010/main" val="27738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FBD23-7B94-BAA5-3CC5-AB2BCF802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D30FC-3765-31F7-69CF-FCC92E3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CA755-EF9E-1ECD-6FD8-CCE2CE19C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16364"/>
            <a:ext cx="7348728" cy="3879180"/>
          </a:xfrm>
        </p:spPr>
        <p:txBody>
          <a:bodyPr/>
          <a:lstStyle/>
          <a:p>
            <a:r>
              <a:rPr lang="en-US" dirty="0"/>
              <a:t>WL#14 - Field Chooser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548016-1B2B-FFBA-0A5C-BC809ECDBD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54033" y="2212062"/>
            <a:ext cx="8083933" cy="432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052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14BAA-C1E6-40E6-51DC-205EEE124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A36E1-E2A2-7456-C160-EC9B9C10F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73803-28B6-DEBA-9245-105BE0D50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16364"/>
            <a:ext cx="7348728" cy="3879180"/>
          </a:xfrm>
        </p:spPr>
        <p:txBody>
          <a:bodyPr/>
          <a:lstStyle/>
          <a:p>
            <a:r>
              <a:rPr lang="en-US" dirty="0"/>
              <a:t>WL#14 - Field Chooser </a:t>
            </a:r>
          </a:p>
          <a:p>
            <a:pPr lvl="1"/>
            <a:r>
              <a:rPr lang="en-US" dirty="0"/>
              <a:t>Expand available tables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33E79-05C7-34BF-92D0-5C914EFD62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49359" y="1445443"/>
            <a:ext cx="7894859" cy="490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833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525C-55A9-9434-67FF-ECEC4CDDD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2D63-D45D-DC25-2778-3E5C99854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26482-A733-84F2-4BE8-3F7485E62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28" y="1616364"/>
            <a:ext cx="3592946" cy="3879180"/>
          </a:xfrm>
        </p:spPr>
        <p:txBody>
          <a:bodyPr/>
          <a:lstStyle/>
          <a:p>
            <a:r>
              <a:rPr lang="en-US" dirty="0"/>
              <a:t>WL#14 - Field Chooser</a:t>
            </a:r>
          </a:p>
          <a:p>
            <a:pPr lvl="1"/>
            <a:r>
              <a:rPr lang="en-US" dirty="0"/>
              <a:t>Click on field(s) to move to the Selected Fields side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65308B-7F33-6A56-2A86-775BB4DC12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84073" y="1413257"/>
            <a:ext cx="7841673" cy="485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377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BB051-2BA6-2570-723B-EB6121119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30324-79E9-A742-E6F8-A1050B5A9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340D0-79CD-C914-BBFA-2A9FA53FD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4" y="1616364"/>
            <a:ext cx="7357964" cy="3879180"/>
          </a:xfrm>
        </p:spPr>
        <p:txBody>
          <a:bodyPr/>
          <a:lstStyle/>
          <a:p>
            <a:r>
              <a:rPr lang="en-US" dirty="0"/>
              <a:t>WL#14 - Field Chooser</a:t>
            </a:r>
          </a:p>
          <a:p>
            <a:pPr lvl="1"/>
            <a:r>
              <a:rPr lang="en-US" dirty="0"/>
              <a:t>Save Changes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FBE799-70D7-0810-6E0E-8AAD31CE30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56364" y="1465874"/>
            <a:ext cx="7887854" cy="48851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0660FD-3E10-6658-8D47-520EA6D66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41" y="3908452"/>
            <a:ext cx="6798808" cy="229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2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9EDB6-FB58-9236-61EF-549C5E898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1154B-435A-1C44-E850-021A5D459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964" y="193964"/>
            <a:ext cx="10834254" cy="1062181"/>
          </a:xfrm>
        </p:spPr>
        <p:txBody>
          <a:bodyPr/>
          <a:lstStyle/>
          <a:p>
            <a:r>
              <a:rPr lang="en-US" dirty="0"/>
              <a:t>Calculate and Print workorders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68DFA-9814-E346-A794-6664AF8F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616364"/>
            <a:ext cx="6422136" cy="3879180"/>
          </a:xfrm>
        </p:spPr>
        <p:txBody>
          <a:bodyPr/>
          <a:lstStyle/>
          <a:p>
            <a:r>
              <a:rPr lang="en-US" dirty="0"/>
              <a:t>WL#14 - Field Chooser</a:t>
            </a:r>
          </a:p>
          <a:p>
            <a:pPr lvl="1"/>
            <a:r>
              <a:rPr lang="en-US" dirty="0"/>
              <a:t>Reopen screen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913891-3407-DBF1-8BB7-C8D0A506B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8154" y="2866496"/>
            <a:ext cx="11415691" cy="237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262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FBACF-25D5-7222-7615-55D025388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B5B7D-C90B-3DBB-B171-5E3110583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run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7CF42-EEDD-6440-F730-71C425DCC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4" y="2212848"/>
            <a:ext cx="3380509" cy="3282696"/>
          </a:xfrm>
        </p:spPr>
        <p:txBody>
          <a:bodyPr/>
          <a:lstStyle/>
          <a:p>
            <a:r>
              <a:rPr lang="en-US" dirty="0"/>
              <a:t>Visibility when multiple copies are needed to run each lot of a workorder.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190D25-E5E2-CA8A-39D8-C627CB51E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660" y="1622226"/>
            <a:ext cx="7304884" cy="476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14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4E107-7439-15C9-AD3A-4C818788E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3ADA3-B666-8BA3-2156-E383770B1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B78B0-BCB9-93E2-B2D3-A5A3F6E2D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313603-93C1-F4FC-EE47-E71037836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95" y="1392291"/>
            <a:ext cx="8123809" cy="4923809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411C4DE2-9829-42D8-4D0A-A96776F78885}"/>
              </a:ext>
            </a:extLst>
          </p:cNvPr>
          <p:cNvSpPr/>
          <p:nvPr/>
        </p:nvSpPr>
        <p:spPr>
          <a:xfrm>
            <a:off x="6373092" y="2654300"/>
            <a:ext cx="5599096" cy="2841244"/>
          </a:xfrm>
          <a:prstGeom prst="cloudCallout">
            <a:avLst>
              <a:gd name="adj1" fmla="val -21636"/>
              <a:gd name="adj2" fmla="val -74238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Print sequential bundle tags using the </a:t>
            </a:r>
            <a:r>
              <a:rPr lang="en-US" sz="2800" b="1" dirty="0" err="1">
                <a:solidFill>
                  <a:schemeClr val="tx1"/>
                </a:solidFill>
              </a:rPr>
              <a:t>BilletBundle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NextNum</a:t>
            </a:r>
            <a:r>
              <a:rPr lang="en-US" sz="2800" b="1" dirty="0">
                <a:solidFill>
                  <a:schemeClr val="tx1"/>
                </a:solidFill>
              </a:rPr>
              <a:t> table</a:t>
            </a:r>
            <a:endParaRPr 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928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489F5-5C0A-EA9E-24BF-698EEF4BB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942A5-9868-8B51-E9E1-F1CBC68B7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run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A8B12-A3F8-A543-3374-86C499EA6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4" y="3725583"/>
            <a:ext cx="10501745" cy="1769959"/>
          </a:xfrm>
        </p:spPr>
        <p:txBody>
          <a:bodyPr/>
          <a:lstStyle/>
          <a:p>
            <a:r>
              <a:rPr lang="en-US" dirty="0"/>
              <a:t>Create at least one code to apply to all copies Per HOLE or Per COPY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97B06D-347A-8121-8FC5-F5378A414D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655127" y="1256145"/>
            <a:ext cx="7304884" cy="24694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8EC315-A129-58BF-8117-8135B5371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62" y="4469048"/>
            <a:ext cx="7933768" cy="192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6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41AEF-9C64-590F-6401-5833EBEC6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03638-6A5E-6E3F-8C8F-7D27B1FE2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Die run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E40DB-8A0E-18B2-0EA6-DBD83266F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655" y="2041237"/>
            <a:ext cx="4211781" cy="3971636"/>
          </a:xfrm>
        </p:spPr>
        <p:txBody>
          <a:bodyPr/>
          <a:lstStyle/>
          <a:p>
            <a:r>
              <a:rPr lang="en-US" dirty="0"/>
              <a:t>Default plan will be used, or codes can be customized per-die</a:t>
            </a:r>
          </a:p>
          <a:p>
            <a:r>
              <a:rPr lang="en-US" dirty="0"/>
              <a:t>Decide if you need to split the lot, or use additional copies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DD1D78-DC89-4A0F-185A-6F524120C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437" y="1256145"/>
            <a:ext cx="6373764" cy="511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468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9C241-73DF-4EB1-21EA-9F71CFAA9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9DD3C-5206-AF4B-9BB1-1BE8E8BFB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382D2-CFF6-3808-1472-F6A0A9610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Combine multiple orders of the same Die, Alloy, Length, and Temper into one job at the press for easier planning and production entry.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F4B5EE-6D88-E3F0-7E36-29AE3C3BE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684" y="263552"/>
            <a:ext cx="10177839" cy="633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8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31A7E-4C8F-DE98-7A90-7D17C2E79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B05C0-12E6-FD8C-72B4-89A3EA6B8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2D7F0C-A122-B8DB-BB1A-BD20E8A27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Combine multiple orders of the same Die, Alloy, Length, and Temper into one job at the press for easier planning and production entry.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B316DA-7994-D783-E2FA-36481B65E0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761659" y="2693869"/>
            <a:ext cx="6427889" cy="39420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191D39-C88B-56B5-09BC-E63D7F61E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27" y="222122"/>
            <a:ext cx="10455809" cy="64092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A40699-6954-2BD5-A420-CD01B0F80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642" y="3273966"/>
            <a:ext cx="7232716" cy="27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94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B8262-12A1-3C5C-AA34-AF877ED51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CF3ED-0604-FDEB-5DC0-BC9455334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EBBE-E2F0-2793-D440-48736360C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Create or Edit Standard Master Workorders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A1F1A0-B3C8-5172-6DE1-769E310A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32" y="2596834"/>
            <a:ext cx="10952846" cy="272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02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1E4BE-B026-D65B-9BC4-DA8F97C66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12DDA-F745-A94A-5BE4-66F0CB3DF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03E98-1A00-096E-4FF1-8D2934F10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Find specific Master Workorders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BD3410-BFD2-9391-684C-379E5755C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39649" y="2772289"/>
            <a:ext cx="10952846" cy="243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45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9757E-1584-0D48-5DE5-80050377B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AC6CA-A343-FE57-7339-D217878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21E62-ACEE-D7D5-955E-C78A8A22F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Create Master Workorders Optimized for Cutback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E9BBC5-9C57-E14A-4ABA-EA02826FC6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53409" y="2338179"/>
            <a:ext cx="10685182" cy="400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37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92CEE-86E9-FDED-B7DD-DECE12904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520AF-28B3-2AA5-4333-8774BD6A2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DC9C4-592D-31B5-F107-292A743B1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Select orders with matching Die, Alloy &amp; Temper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CF5277-C27E-4666-2D4C-3E1F794D3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06943" y="240145"/>
            <a:ext cx="10321272" cy="628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07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51FA7-ABF3-1683-597A-DB457A325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DDD06-4D7A-C881-D4FC-F1BC8E81F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AE029-A8CD-CF17-00F3-9170D1BCC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Adjust Roughcut settings and Calculate Best Practice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6A90B0-B7F0-FA6D-B9DB-8D0C9E01D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9" y="193964"/>
            <a:ext cx="10321271" cy="6361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AFA7B1-0B49-77CD-BDE9-352C50D820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5018" y="193964"/>
            <a:ext cx="10321272" cy="62808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BA92528-8158-A56A-DF8E-0BFC46C609A2}"/>
              </a:ext>
            </a:extLst>
          </p:cNvPr>
          <p:cNvSpPr/>
          <p:nvPr/>
        </p:nvSpPr>
        <p:spPr>
          <a:xfrm>
            <a:off x="4562761" y="1182254"/>
            <a:ext cx="2678547" cy="20319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548A68-7C1E-189F-B4C8-68039650C9F7}"/>
              </a:ext>
            </a:extLst>
          </p:cNvPr>
          <p:cNvCxnSpPr/>
          <p:nvPr/>
        </p:nvCxnSpPr>
        <p:spPr>
          <a:xfrm flipH="1">
            <a:off x="9190182" y="2581517"/>
            <a:ext cx="757382" cy="932873"/>
          </a:xfrm>
          <a:prstGeom prst="straightConnector1">
            <a:avLst/>
          </a:prstGeom>
          <a:ln w="984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998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0C212-1D0D-3353-AE73-FD7903FD8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001C0-FC45-D101-DC6B-5B90F21E9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Master workorder (</a:t>
            </a:r>
            <a:r>
              <a:rPr lang="en-US" dirty="0" err="1"/>
              <a:t>Mwo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C9DC9-8E59-2CF2-7E6A-D31975440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164" y="1533236"/>
            <a:ext cx="10991272" cy="3962308"/>
          </a:xfrm>
        </p:spPr>
        <p:txBody>
          <a:bodyPr/>
          <a:lstStyle/>
          <a:p>
            <a:r>
              <a:rPr lang="en-US" dirty="0"/>
              <a:t>View Cutting List and create Master Workorder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A1A402-F63C-3D54-7A60-1C07ED68B2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570698" y="190613"/>
            <a:ext cx="6809811" cy="6473423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54BAD1B-FD63-6127-D0BF-1A45346A3996}"/>
              </a:ext>
            </a:extLst>
          </p:cNvPr>
          <p:cNvCxnSpPr/>
          <p:nvPr/>
        </p:nvCxnSpPr>
        <p:spPr>
          <a:xfrm flipH="1">
            <a:off x="9140380" y="1373954"/>
            <a:ext cx="757382" cy="932873"/>
          </a:xfrm>
          <a:prstGeom prst="straightConnector1">
            <a:avLst/>
          </a:prstGeom>
          <a:ln w="984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21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E8EB7-7231-ECF5-5712-3DD6DCF80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6754-E22F-EAFC-339A-B183C3498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F458E6-2EFC-30CF-5F9B-49DC5E2B21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295" y="267856"/>
            <a:ext cx="9393410" cy="6465440"/>
          </a:xfr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4F3E786F-EF72-61A9-0FA4-32FFC85A926C}"/>
              </a:ext>
            </a:extLst>
          </p:cNvPr>
          <p:cNvSpPr/>
          <p:nvPr/>
        </p:nvSpPr>
        <p:spPr>
          <a:xfrm>
            <a:off x="5671127" y="267856"/>
            <a:ext cx="6391564" cy="3565235"/>
          </a:xfrm>
          <a:prstGeom prst="cloudCallout">
            <a:avLst>
              <a:gd name="adj1" fmla="val -93655"/>
              <a:gd name="adj2" fmla="val 73233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The </a:t>
            </a:r>
            <a:r>
              <a:rPr lang="en-US" sz="2000" b="1" dirty="0" err="1">
                <a:solidFill>
                  <a:schemeClr val="tx1"/>
                </a:solidFill>
              </a:rPr>
              <a:t>BilletBundle</a:t>
            </a:r>
            <a:r>
              <a:rPr lang="en-US" sz="2000" b="1" dirty="0">
                <a:solidFill>
                  <a:schemeClr val="tx1"/>
                </a:solidFill>
              </a:rPr>
              <a:t> table will store the </a:t>
            </a:r>
            <a:r>
              <a:rPr lang="en-US" sz="2000" b="1" dirty="0" err="1">
                <a:solidFill>
                  <a:schemeClr val="tx1"/>
                </a:solidFill>
              </a:rPr>
              <a:t>BundleNum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CastNum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SupplierNum</a:t>
            </a:r>
            <a:r>
              <a:rPr lang="en-US" sz="2000" b="1" dirty="0">
                <a:solidFill>
                  <a:schemeClr val="tx1"/>
                </a:solidFill>
              </a:rPr>
              <a:t>, Alloy, </a:t>
            </a:r>
            <a:r>
              <a:rPr lang="en-US" sz="2000" b="1" dirty="0" err="1">
                <a:solidFill>
                  <a:schemeClr val="tx1"/>
                </a:solidFill>
              </a:rPr>
              <a:t>AlloyType</a:t>
            </a:r>
            <a:r>
              <a:rPr lang="en-US" sz="2000" b="1" dirty="0">
                <a:solidFill>
                  <a:schemeClr val="tx1"/>
                </a:solidFill>
              </a:rPr>
              <a:t>, Diameter, Length, Count, </a:t>
            </a:r>
            <a:r>
              <a:rPr lang="en-US" sz="2000" b="1" dirty="0" err="1">
                <a:solidFill>
                  <a:schemeClr val="tx1"/>
                </a:solidFill>
              </a:rPr>
              <a:t>DtCreated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InactiveFlag</a:t>
            </a:r>
            <a:r>
              <a:rPr lang="en-US" sz="2000" b="1" dirty="0">
                <a:solidFill>
                  <a:schemeClr val="tx1"/>
                </a:solidFill>
              </a:rPr>
              <a:t>, Plant, </a:t>
            </a:r>
            <a:r>
              <a:rPr lang="en-US" sz="2000" b="1" dirty="0" err="1">
                <a:solidFill>
                  <a:schemeClr val="tx1"/>
                </a:solidFill>
              </a:rPr>
              <a:t>LocationCode</a:t>
            </a:r>
            <a:r>
              <a:rPr lang="en-US" sz="2000" b="1" dirty="0">
                <a:solidFill>
                  <a:schemeClr val="tx1"/>
                </a:solidFill>
              </a:rPr>
              <a:t>, and columns to record the Dt, Shift, </a:t>
            </a:r>
            <a:r>
              <a:rPr lang="en-US" sz="2000" b="1" dirty="0" err="1">
                <a:solidFill>
                  <a:schemeClr val="tx1"/>
                </a:solidFill>
              </a:rPr>
              <a:t>DeptNum</a:t>
            </a:r>
            <a:r>
              <a:rPr lang="en-US" sz="2000" b="1" dirty="0">
                <a:solidFill>
                  <a:schemeClr val="tx1"/>
                </a:solidFill>
              </a:rPr>
              <a:t>, and </a:t>
            </a:r>
            <a:r>
              <a:rPr lang="en-US" sz="2000" b="1" dirty="0" err="1">
                <a:solidFill>
                  <a:schemeClr val="tx1"/>
                </a:solidFill>
              </a:rPr>
              <a:t>MachineNum</a:t>
            </a:r>
            <a:r>
              <a:rPr lang="en-US" sz="2000" b="1" dirty="0">
                <a:solidFill>
                  <a:schemeClr val="tx1"/>
                </a:solidFill>
              </a:rPr>
              <a:t> that broke the bundle.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7150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CA149-8309-BE9C-06C6-0B8F9FF5B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D2E09-C473-955E-4B18-8237D2EB71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Scheduling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716F77-EE5D-9073-B572-721FD4B07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Enhancements and Organization</a:t>
            </a:r>
          </a:p>
        </p:txBody>
      </p:sp>
    </p:spTree>
    <p:extLst>
      <p:ext uri="{BB962C8B-B14F-4D97-AF65-F5344CB8AC3E}">
        <p14:creationId xmlns:p14="http://schemas.microsoft.com/office/powerpoint/2010/main" val="26241798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4D13E-7755-790F-42AC-D532949CF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1BA7E-0991-8DF2-5D75-4FC11ADE3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351009" cy="1062181"/>
          </a:xfrm>
        </p:spPr>
        <p:txBody>
          <a:bodyPr/>
          <a:lstStyle/>
          <a:p>
            <a:r>
              <a:rPr lang="en-US" dirty="0"/>
              <a:t>Scheduling tools, tips &amp; Tricks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368BE-1031-F4D3-0F04-8870C6077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Scheduling Screens</a:t>
            </a:r>
          </a:p>
          <a:p>
            <a:r>
              <a:rPr lang="en-US" dirty="0"/>
              <a:t>Shared Machines</a:t>
            </a:r>
          </a:p>
          <a:p>
            <a:r>
              <a:rPr lang="en-US" dirty="0"/>
              <a:t>Scheduling by Rack</a:t>
            </a:r>
          </a:p>
        </p:txBody>
      </p:sp>
    </p:spTree>
    <p:extLst>
      <p:ext uri="{BB962C8B-B14F-4D97-AF65-F5344CB8AC3E}">
        <p14:creationId xmlns:p14="http://schemas.microsoft.com/office/powerpoint/2010/main" val="32669922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B21D7-623C-D4A4-E23D-3209DA420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348DC-E02E-6C80-2507-67BBC6941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Schedule screens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536C4-4BB5-9D71-C00D-C83860088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44435"/>
            <a:ext cx="10563444" cy="3980873"/>
          </a:xfrm>
        </p:spPr>
        <p:txBody>
          <a:bodyPr/>
          <a:lstStyle/>
          <a:p>
            <a:r>
              <a:rPr lang="en-US" dirty="0"/>
              <a:t>Highlight entire row when clicking a single cell</a:t>
            </a:r>
          </a:p>
          <a:p>
            <a:r>
              <a:rPr lang="en-US" dirty="0"/>
              <a:t>Filterable scheduled items grid </a:t>
            </a:r>
          </a:p>
          <a:p>
            <a:r>
              <a:rPr lang="en-US" dirty="0"/>
              <a:t>Scheduling tools- </a:t>
            </a:r>
          </a:p>
          <a:p>
            <a:pPr lvl="1"/>
            <a:r>
              <a:rPr lang="en-US" dirty="0"/>
              <a:t>sort </a:t>
            </a:r>
          </a:p>
          <a:p>
            <a:pPr lvl="1"/>
            <a:r>
              <a:rPr lang="en-US" dirty="0"/>
              <a:t>rearrange </a:t>
            </a:r>
          </a:p>
          <a:p>
            <a:pPr lvl="1"/>
            <a:r>
              <a:rPr lang="en-US" dirty="0"/>
              <a:t>customize appearance </a:t>
            </a:r>
          </a:p>
          <a:p>
            <a:pPr lvl="1"/>
            <a:r>
              <a:rPr lang="en-US" dirty="0"/>
              <a:t>alert run codes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1396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88044-5AD0-77BF-3E3F-DA979EE09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86183-1A9D-4B21-981E-36F37A9A3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062181"/>
          </a:xfrm>
        </p:spPr>
        <p:txBody>
          <a:bodyPr/>
          <a:lstStyle/>
          <a:p>
            <a:r>
              <a:rPr lang="en-US" dirty="0"/>
              <a:t>Highlight row – click on cell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3D6204-8EA4-7074-773D-361B46709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042" y="1450110"/>
            <a:ext cx="9059123" cy="48922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236271-82B9-8C23-7817-583C865D6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692" y="1256145"/>
            <a:ext cx="9742616" cy="5261386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B2403C0-C40F-D5FC-5C44-6F535D636DE2}"/>
              </a:ext>
            </a:extLst>
          </p:cNvPr>
          <p:cNvCxnSpPr/>
          <p:nvPr/>
        </p:nvCxnSpPr>
        <p:spPr>
          <a:xfrm flipH="1">
            <a:off x="1820874" y="4567381"/>
            <a:ext cx="757382" cy="932873"/>
          </a:xfrm>
          <a:prstGeom prst="straightConnector1">
            <a:avLst/>
          </a:prstGeom>
          <a:ln w="984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ADAFD04-6001-242D-21B7-0C6DD042508F}"/>
              </a:ext>
            </a:extLst>
          </p:cNvPr>
          <p:cNvCxnSpPr>
            <a:cxnSpLocks/>
          </p:cNvCxnSpPr>
          <p:nvPr/>
        </p:nvCxnSpPr>
        <p:spPr>
          <a:xfrm>
            <a:off x="806747" y="4567381"/>
            <a:ext cx="835890" cy="932872"/>
          </a:xfrm>
          <a:prstGeom prst="straightConnector1">
            <a:avLst/>
          </a:prstGeom>
          <a:ln w="984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82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69B0E-ACB5-154B-1193-115A78A0D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39F0-C81B-151A-8C02-47544ADCC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062181"/>
          </a:xfrm>
        </p:spPr>
        <p:txBody>
          <a:bodyPr/>
          <a:lstStyle/>
          <a:p>
            <a:r>
              <a:rPr lang="en-US" dirty="0"/>
              <a:t>Filterable scheduled items grid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B3C507-7EAF-0EE8-141A-8EB045255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759" y="1256145"/>
            <a:ext cx="9070481" cy="51066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45C15E-D13D-E648-49BB-C6DC47451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8962" y="2524528"/>
            <a:ext cx="3047619" cy="17523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B1210D-EA6B-BB5F-6E08-A3B3E54D6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8962" y="2519765"/>
            <a:ext cx="3047619" cy="17619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D7F38F-25CB-E2B3-B80A-8D7AC1C4A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5042" y="1256145"/>
            <a:ext cx="9056198" cy="510661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603D14-CA5A-C8B3-961E-11D7B220B6FA}"/>
              </a:ext>
            </a:extLst>
          </p:cNvPr>
          <p:cNvSpPr/>
          <p:nvPr/>
        </p:nvSpPr>
        <p:spPr>
          <a:xfrm>
            <a:off x="8032782" y="2336798"/>
            <a:ext cx="526472" cy="99067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12526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DBC92-495F-33DC-92E7-6F431B7F9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08A56-4505-6758-1232-C9AAFBBF2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062181"/>
          </a:xfrm>
        </p:spPr>
        <p:txBody>
          <a:bodyPr/>
          <a:lstStyle/>
          <a:p>
            <a:r>
              <a:rPr lang="en-US" dirty="0"/>
              <a:t>Scheduling tools - sort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2870AA-85E5-58F5-7312-04E529A3E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92" y="1256145"/>
            <a:ext cx="9134110" cy="51492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5F88E-C99E-CF39-081F-3CC8FB17C3BE}"/>
              </a:ext>
            </a:extLst>
          </p:cNvPr>
          <p:cNvSpPr/>
          <p:nvPr/>
        </p:nvSpPr>
        <p:spPr>
          <a:xfrm>
            <a:off x="8032782" y="2336798"/>
            <a:ext cx="526472" cy="379614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3311505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C1ED9-D2DA-8E0B-82B1-7A65364C7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1F098-C33F-75D4-FF8E-44B9D4A97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062181"/>
          </a:xfrm>
        </p:spPr>
        <p:txBody>
          <a:bodyPr/>
          <a:lstStyle/>
          <a:p>
            <a:r>
              <a:rPr lang="en-US" dirty="0"/>
              <a:t>Scheduling tools - rearrange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1B39F7-2534-9B03-A119-E3F8D1172A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36192" y="1354371"/>
            <a:ext cx="9134110" cy="506730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6A23C1-9FCF-3480-1CAC-983D8C086125}"/>
              </a:ext>
            </a:extLst>
          </p:cNvPr>
          <p:cNvSpPr/>
          <p:nvPr/>
        </p:nvSpPr>
        <p:spPr>
          <a:xfrm>
            <a:off x="4061145" y="2438327"/>
            <a:ext cx="526472" cy="37777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18321503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AF791-B10F-318A-D682-B99082961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D3F75-9038-B3BF-329D-A1DB9B91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875715"/>
          </a:xfrm>
        </p:spPr>
        <p:txBody>
          <a:bodyPr/>
          <a:lstStyle/>
          <a:p>
            <a:r>
              <a:rPr lang="en-US" dirty="0"/>
              <a:t>Scheduling tools – Customize                                                  							Appearance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24776D-57BE-02C0-4E5A-96488643E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748" y="4867321"/>
            <a:ext cx="3094930" cy="18757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0BA838-3A62-CD56-765F-A792FC9850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5748" y="193964"/>
            <a:ext cx="11121472" cy="6613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7D0A1-EC90-9AF0-33D3-E238548CF4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51772" y="3658835"/>
            <a:ext cx="7179104" cy="30842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F285E5F-51A3-924A-0F57-4049BEF22418}"/>
              </a:ext>
            </a:extLst>
          </p:cNvPr>
          <p:cNvSpPr/>
          <p:nvPr/>
        </p:nvSpPr>
        <p:spPr>
          <a:xfrm>
            <a:off x="4964896" y="6147323"/>
            <a:ext cx="6844146" cy="35098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172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3E91C-65FF-202A-5564-5EF61ABBF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65299-8477-599A-1000-180380111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10544972" cy="1875715"/>
          </a:xfrm>
        </p:spPr>
        <p:txBody>
          <a:bodyPr/>
          <a:lstStyle/>
          <a:p>
            <a:r>
              <a:rPr lang="en-US" dirty="0"/>
              <a:t>Scheduling tools – Alert </a:t>
            </a:r>
            <a:br>
              <a:rPr lang="en-US" dirty="0"/>
            </a:br>
            <a:r>
              <a:rPr lang="en-US" dirty="0"/>
              <a:t>						    Run Code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B099B2-4C8C-491F-0B55-2F347CE2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509" y="1990493"/>
            <a:ext cx="3852207" cy="3626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601E1D-2F88-AEF3-696E-F2530B6E7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579" y="582901"/>
            <a:ext cx="7975077" cy="589184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B39B602-8A33-2EAB-0AEE-DB349CC1E811}"/>
              </a:ext>
            </a:extLst>
          </p:cNvPr>
          <p:cNvSpPr/>
          <p:nvPr/>
        </p:nvSpPr>
        <p:spPr>
          <a:xfrm>
            <a:off x="5910606" y="3429002"/>
            <a:ext cx="3431357" cy="23779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8368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8267F-DA3D-B77F-7F61-56CF9616B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073A-8D2B-A8A9-C48F-F7DC770A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19876-94A0-0129-E5EA-673F512CE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828800"/>
            <a:ext cx="9787590" cy="4221018"/>
          </a:xfrm>
        </p:spPr>
        <p:txBody>
          <a:bodyPr/>
          <a:lstStyle/>
          <a:p>
            <a:r>
              <a:rPr lang="en-US" dirty="0"/>
              <a:t>Do your fabrication departments “share” machines?</a:t>
            </a:r>
          </a:p>
          <a:p>
            <a:pPr lvl="1"/>
            <a:r>
              <a:rPr lang="en-US" dirty="0"/>
              <a:t>Can machines in your CNC department PUNCH or DRILL metal?</a:t>
            </a:r>
          </a:p>
          <a:p>
            <a:pPr lvl="1"/>
            <a:r>
              <a:rPr lang="en-US" dirty="0"/>
              <a:t>Can machines in your CNC department DEBURR metal?</a:t>
            </a:r>
          </a:p>
          <a:p>
            <a:pPr marL="338328" lvl="1" indent="0">
              <a:buNone/>
            </a:pPr>
            <a:endParaRPr lang="en-US" dirty="0"/>
          </a:p>
          <a:p>
            <a:r>
              <a:rPr lang="en-US" dirty="0"/>
              <a:t>This can be accomplished by sharing machines between different departments to create one schedule.</a:t>
            </a:r>
          </a:p>
          <a:p>
            <a:r>
              <a:rPr lang="en-US" dirty="0"/>
              <a:t>This also balances Capacity</a:t>
            </a:r>
          </a:p>
          <a:p>
            <a:pPr marL="338328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02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7BBEF-8367-7589-3A7C-6FE25DFF3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369D3-39F9-0F4F-9C47-B657582EC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5B26C-33D1-5CA1-DB7A-B4EFF6077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60FA10-5DF1-1C35-E16D-949DEDF336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71226" y="1793363"/>
            <a:ext cx="9649547" cy="4121666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916A1E69-732F-A4A4-0FD5-953ADDB85FB5}"/>
              </a:ext>
            </a:extLst>
          </p:cNvPr>
          <p:cNvSpPr/>
          <p:nvPr/>
        </p:nvSpPr>
        <p:spPr>
          <a:xfrm>
            <a:off x="554442" y="1362456"/>
            <a:ext cx="4784163" cy="2709150"/>
          </a:xfrm>
          <a:prstGeom prst="cloudCallout">
            <a:avLst>
              <a:gd name="adj1" fmla="val 60589"/>
              <a:gd name="adj2" fmla="val 77011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Operators can scan the bundle tag to load the bundle in production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775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A4B5E-EBAD-A3EF-CEBE-6553E616E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E661-F60C-1904-FA96-BBD84A36A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A8285-01BF-ADF4-2647-3ECB9883A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787590" cy="3282696"/>
          </a:xfrm>
        </p:spPr>
        <p:txBody>
          <a:bodyPr/>
          <a:lstStyle/>
          <a:p>
            <a:pPr marL="338328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431F1D-7A3F-EDC4-4264-CC10378688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711644" y="1195943"/>
            <a:ext cx="6768711" cy="5468093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74D0D350-C7F5-E8D0-B258-97942097C453}"/>
              </a:ext>
            </a:extLst>
          </p:cNvPr>
          <p:cNvSpPr/>
          <p:nvPr/>
        </p:nvSpPr>
        <p:spPr>
          <a:xfrm>
            <a:off x="6973455" y="2486891"/>
            <a:ext cx="4747491" cy="2124364"/>
          </a:xfrm>
          <a:prstGeom prst="wedgeEllipseCallout">
            <a:avLst>
              <a:gd name="adj1" fmla="val -110716"/>
              <a:gd name="adj2" fmla="val 7206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This part will be “punched” using a CNC machine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2EADA19-3E96-96E7-C280-4EF9C520180C}"/>
              </a:ext>
            </a:extLst>
          </p:cNvPr>
          <p:cNvSpPr txBox="1">
            <a:spLocks/>
          </p:cNvSpPr>
          <p:nvPr/>
        </p:nvSpPr>
        <p:spPr>
          <a:xfrm>
            <a:off x="591129" y="5879041"/>
            <a:ext cx="5957453" cy="78499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ourier New" panose="02070309020205020404" pitchFamily="49" charset="0"/>
              <a:buNone/>
            </a:pPr>
            <a:r>
              <a:rPr lang="en-US" b="1" dirty="0"/>
              <a:t>Set </a:t>
            </a:r>
            <a:r>
              <a:rPr lang="en-US" b="1" dirty="0" err="1"/>
              <a:t>gAllowSharedMachines</a:t>
            </a:r>
            <a:r>
              <a:rPr lang="en-US" b="1" dirty="0"/>
              <a:t> = YES</a:t>
            </a:r>
          </a:p>
        </p:txBody>
      </p:sp>
    </p:spTree>
    <p:extLst>
      <p:ext uri="{BB962C8B-B14F-4D97-AF65-F5344CB8AC3E}">
        <p14:creationId xmlns:p14="http://schemas.microsoft.com/office/powerpoint/2010/main" val="76498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0C7AA-9882-1047-D52E-F613E1C1E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97071-4D43-DC63-D7B9-333265C46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B904-D467-FD14-6733-D42C190E0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787590" cy="3282696"/>
          </a:xfrm>
        </p:spPr>
        <p:txBody>
          <a:bodyPr/>
          <a:lstStyle/>
          <a:p>
            <a:pPr marL="338328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75F70F-788C-6373-8325-45E17AA445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57833" y="193964"/>
            <a:ext cx="9035541" cy="6420725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548EC6A6-CDDD-FA54-D785-FB0562AC7BE5}"/>
              </a:ext>
            </a:extLst>
          </p:cNvPr>
          <p:cNvSpPr/>
          <p:nvPr/>
        </p:nvSpPr>
        <p:spPr>
          <a:xfrm>
            <a:off x="6483927" y="1480127"/>
            <a:ext cx="5708073" cy="2260600"/>
          </a:xfrm>
          <a:prstGeom prst="wedgeEllipseCallout">
            <a:avLst>
              <a:gd name="adj1" fmla="val -103853"/>
              <a:gd name="adj2" fmla="val 124889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Add the “new” machine to the department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A9CBC8-7A2F-E3FE-8888-3D1A2E2C77BD}"/>
              </a:ext>
            </a:extLst>
          </p:cNvPr>
          <p:cNvSpPr/>
          <p:nvPr/>
        </p:nvSpPr>
        <p:spPr>
          <a:xfrm>
            <a:off x="1981550" y="5377874"/>
            <a:ext cx="8233868" cy="1916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63779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4F5A1-6341-4DBB-416D-32E08F29A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B8866-2A4C-CF50-D0D4-8709E54C3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E3C83-8536-FF72-B5CC-5250FAC48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787590" cy="3282696"/>
          </a:xfrm>
        </p:spPr>
        <p:txBody>
          <a:bodyPr/>
          <a:lstStyle/>
          <a:p>
            <a:pPr marL="338328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E13E78-B7E9-A20B-463A-101CC7049E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39028" y="1967347"/>
            <a:ext cx="9885863" cy="3363494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8C3F6DE0-3CBF-E0C0-45FF-FACD5B90FDC5}"/>
              </a:ext>
            </a:extLst>
          </p:cNvPr>
          <p:cNvSpPr/>
          <p:nvPr/>
        </p:nvSpPr>
        <p:spPr>
          <a:xfrm>
            <a:off x="7204365" y="4140200"/>
            <a:ext cx="4747491" cy="2124364"/>
          </a:xfrm>
          <a:prstGeom prst="wedgeEllipseCallout">
            <a:avLst>
              <a:gd name="adj1" fmla="val -116163"/>
              <a:gd name="adj2" fmla="val -14891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Set the “new” machine on the Dept Specs tab</a:t>
            </a:r>
          </a:p>
        </p:txBody>
      </p:sp>
    </p:spTree>
    <p:extLst>
      <p:ext uri="{BB962C8B-B14F-4D97-AF65-F5344CB8AC3E}">
        <p14:creationId xmlns:p14="http://schemas.microsoft.com/office/powerpoint/2010/main" val="18714424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6840C-44C5-F439-0A15-C03400D3E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5780E-EF86-B8AD-D523-A5BB9A366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E6DD6-29BA-5AF5-6F64-3E021038B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787590" cy="3282696"/>
          </a:xfrm>
        </p:spPr>
        <p:txBody>
          <a:bodyPr/>
          <a:lstStyle/>
          <a:p>
            <a:pPr marL="338328" lvl="1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9A8030-A92D-0958-2BBC-FDFDD005C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102" y="1139419"/>
            <a:ext cx="6575795" cy="5524617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1528F59-C1D0-8206-6C1D-DB99AD6FF0AF}"/>
              </a:ext>
            </a:extLst>
          </p:cNvPr>
          <p:cNvSpPr/>
          <p:nvPr/>
        </p:nvSpPr>
        <p:spPr>
          <a:xfrm>
            <a:off x="8135562" y="3000987"/>
            <a:ext cx="3703780" cy="1706418"/>
          </a:xfrm>
          <a:prstGeom prst="wedgeEllipseCallout">
            <a:avLst>
              <a:gd name="adj1" fmla="val -111755"/>
              <a:gd name="adj2" fmla="val 5617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Use the Field Chooser to add the </a:t>
            </a:r>
            <a:r>
              <a:rPr lang="en-US" sz="2400" b="1" dirty="0" err="1">
                <a:solidFill>
                  <a:schemeClr val="tx1"/>
                </a:solidFill>
              </a:rPr>
              <a:t>DeptNum</a:t>
            </a:r>
            <a:r>
              <a:rPr lang="en-US" sz="2400" b="1" dirty="0">
                <a:solidFill>
                  <a:schemeClr val="tx1"/>
                </a:solidFill>
              </a:rPr>
              <a:t> column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8440E1-DFB7-8419-BD57-BE517A73CA8D}"/>
              </a:ext>
            </a:extLst>
          </p:cNvPr>
          <p:cNvSpPr/>
          <p:nvPr/>
        </p:nvSpPr>
        <p:spPr>
          <a:xfrm>
            <a:off x="5217831" y="2327563"/>
            <a:ext cx="767331" cy="38885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4289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124DE-E416-5365-C348-AE6856AD4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15AE-1565-1644-310F-4C096B635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Shared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BB3F3-4108-4998-FE30-899E71B08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787590" cy="3282696"/>
          </a:xfrm>
        </p:spPr>
        <p:txBody>
          <a:bodyPr/>
          <a:lstStyle/>
          <a:p>
            <a:pPr marL="338328" lvl="1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D74FDA-7CB9-D875-385B-EB3D4A2824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81809" y="1212888"/>
            <a:ext cx="9787589" cy="528261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789F2A-30AC-1B33-FE7A-2123CD6A7FD4}"/>
              </a:ext>
            </a:extLst>
          </p:cNvPr>
          <p:cNvSpPr/>
          <p:nvPr/>
        </p:nvSpPr>
        <p:spPr>
          <a:xfrm>
            <a:off x="1607127" y="4904509"/>
            <a:ext cx="9048680" cy="258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78606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35BBC-5956-F5EB-89CD-C3C7EC99D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1841C20-4010-375C-387B-20142C327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984" y="1256145"/>
            <a:ext cx="8396495" cy="523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7D2C95-DAE2-E664-6411-56D9F2BD1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Dept scheduling by rack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2C9F3-B225-F5AF-48E9-1CA9B5343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8F2D6B88-ADF6-0C15-0525-4BF328BB2B7A}"/>
              </a:ext>
            </a:extLst>
          </p:cNvPr>
          <p:cNvSpPr/>
          <p:nvPr/>
        </p:nvSpPr>
        <p:spPr>
          <a:xfrm>
            <a:off x="1163782" y="2786394"/>
            <a:ext cx="4149065" cy="2607642"/>
          </a:xfrm>
          <a:prstGeom prst="cloudCallout">
            <a:avLst>
              <a:gd name="adj1" fmla="val 121189"/>
              <a:gd name="adj2" fmla="val 44858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Select available racks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273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2C150B-0F68-FB96-ADBE-4E0E5A16BF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FD59F90-E20F-1E03-CEBE-322EDDCF07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Role, Settings and Helpful Tools</a:t>
            </a:r>
          </a:p>
        </p:txBody>
      </p:sp>
    </p:spTree>
    <p:extLst>
      <p:ext uri="{BB962C8B-B14F-4D97-AF65-F5344CB8AC3E}">
        <p14:creationId xmlns:p14="http://schemas.microsoft.com/office/powerpoint/2010/main" val="8960635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AA08D-9F1E-EB07-EBFA-9D6EC8591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89152-0744-DBBE-873A-C7E8A1A95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09" y="193964"/>
            <a:ext cx="11369963" cy="1062181"/>
          </a:xfrm>
        </p:spPr>
        <p:txBody>
          <a:bodyPr/>
          <a:lstStyle/>
          <a:p>
            <a:r>
              <a:rPr lang="en-US" dirty="0"/>
              <a:t>The importance of the Epics admin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24457-F56A-EDD4-EFBA-FC4A31F91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189017"/>
            <a:ext cx="9418136" cy="4082473"/>
          </a:xfrm>
        </p:spPr>
        <p:txBody>
          <a:bodyPr/>
          <a:lstStyle/>
          <a:p>
            <a:r>
              <a:rPr lang="en-US" dirty="0"/>
              <a:t>A person with a solid understanding of your company’s production process and how EPICS is used in the process.</a:t>
            </a:r>
          </a:p>
          <a:p>
            <a:r>
              <a:rPr lang="en-US" dirty="0"/>
              <a:t>A person who will help users resolve problems.</a:t>
            </a:r>
          </a:p>
          <a:p>
            <a:r>
              <a:rPr lang="en-US" dirty="0"/>
              <a:t>A person that can be trusted by users to answer questions or find resolutions to questions they may have.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4D6E0-D548-7308-7122-26751C8B5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6FB08-5C60-AE16-34A4-73C8E883F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09" y="193964"/>
            <a:ext cx="11369963" cy="1062181"/>
          </a:xfrm>
        </p:spPr>
        <p:txBody>
          <a:bodyPr/>
          <a:lstStyle/>
          <a:p>
            <a:r>
              <a:rPr lang="en-US" dirty="0"/>
              <a:t>The importance of the Epics admin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87420-2BF7-C71B-1CAF-327C74F16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699491"/>
            <a:ext cx="6422136" cy="4572000"/>
          </a:xfrm>
        </p:spPr>
        <p:txBody>
          <a:bodyPr/>
          <a:lstStyle/>
          <a:p>
            <a:r>
              <a:rPr lang="en-US" dirty="0"/>
              <a:t>Manage users and permissions</a:t>
            </a:r>
          </a:p>
          <a:p>
            <a:r>
              <a:rPr lang="en-US" dirty="0"/>
              <a:t>Understand and change Config settings</a:t>
            </a:r>
          </a:p>
          <a:p>
            <a:r>
              <a:rPr lang="en-US" dirty="0"/>
              <a:t>EPICS Updates</a:t>
            </a:r>
          </a:p>
          <a:p>
            <a:r>
              <a:rPr lang="en-US" dirty="0"/>
              <a:t>Maintenance plans</a:t>
            </a:r>
          </a:p>
          <a:p>
            <a:r>
              <a:rPr lang="en-US" dirty="0"/>
              <a:t>“New” Outlook</a:t>
            </a:r>
          </a:p>
          <a:p>
            <a:r>
              <a:rPr lang="en-US" dirty="0"/>
              <a:t>Screen Layouts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75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4486B-7642-16D3-7A83-0E00F9D67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9D649-71DB-2ED7-31E3-A4D2B44AB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Managing users / perms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365F6-8BC1-1B2A-9419-30B4DBE0A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325772" cy="3282696"/>
          </a:xfrm>
        </p:spPr>
        <p:txBody>
          <a:bodyPr/>
          <a:lstStyle/>
          <a:p>
            <a:r>
              <a:rPr lang="en-US" dirty="0"/>
              <a:t>Adding users</a:t>
            </a:r>
          </a:p>
          <a:p>
            <a:r>
              <a:rPr lang="en-US" dirty="0"/>
              <a:t>Assigning perms, User Groups, Copy Permissions</a:t>
            </a:r>
          </a:p>
          <a:p>
            <a:r>
              <a:rPr lang="en-US" dirty="0"/>
              <a:t>New scheduling permissions </a:t>
            </a:r>
            <a:r>
              <a:rPr lang="en-US" dirty="0" err="1"/>
              <a:t>gSchedPermsByDept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04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AAAC3-516A-0778-54B3-25C25ED56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E951F-0151-79E4-F483-2448E3075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30BF9-E3D1-E6AF-4AE9-63FEF5F69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EFE4E-B892-0F5E-5C86-CA89C60CDC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13295" y="1690553"/>
            <a:ext cx="9765410" cy="4588932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4AEB546A-FD48-CE2D-3985-156FF6299894}"/>
              </a:ext>
            </a:extLst>
          </p:cNvPr>
          <p:cNvSpPr/>
          <p:nvPr/>
        </p:nvSpPr>
        <p:spPr>
          <a:xfrm>
            <a:off x="7407837" y="1690553"/>
            <a:ext cx="4784163" cy="2709150"/>
          </a:xfrm>
          <a:prstGeom prst="cloudCallout">
            <a:avLst>
              <a:gd name="adj1" fmla="val -87103"/>
              <a:gd name="adj2" fmla="val 76671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Or scan the bundle tag to load the Billet Oven</a:t>
            </a:r>
            <a:endParaRPr 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9068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1E6E5-3208-D66A-E4D4-29C2CCA23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291F4-6200-ADC4-5FF7-EC37DD5B0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Add and Manage users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672DC8-8B6A-F19C-BFD0-C3C5AC311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5569" y="1256145"/>
            <a:ext cx="6140861" cy="525026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75DEF5-7CD4-434A-5999-458EF8D0D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487" y="2527193"/>
            <a:ext cx="7337024" cy="29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2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BC95C-4CBD-C666-0BDA-100961380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379A0-231A-F46A-A52C-0FB86D934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User groups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38EF6-0A49-1FF1-FA68-D822087BE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5354135" cy="3282696"/>
          </a:xfrm>
        </p:spPr>
        <p:txBody>
          <a:bodyPr/>
          <a:lstStyle/>
          <a:p>
            <a:r>
              <a:rPr lang="en-US" dirty="0"/>
              <a:t>Create User Groups to assign and maintain permissions by group.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7A8534-4171-8E11-4F0F-A10297900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939" y="1732162"/>
            <a:ext cx="5103293" cy="441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966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5FB-F3E7-4BC4-2E20-42DE1087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0AB3A-F5EA-0B04-E932-13221C537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Permissions by user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AD002-BAB4-BEDE-BC9A-1CB41B518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5354135" cy="328269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1E31F4-C226-CFF9-F9A1-F0897863F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769" y="1362456"/>
            <a:ext cx="9737670" cy="483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298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231BB-1F84-7D4B-46C1-86278556E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E4CA8-18E8-2546-AAD0-E5D6B6F0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User groups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B0E2D-F99B-553F-EE64-319B32E3B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5354135" cy="328269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A5C809-30B9-4064-0848-8313DB88F0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661065" y="1485312"/>
            <a:ext cx="6869870" cy="491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557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E0D6F-59C5-CA78-2BD1-222D993A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63039-A3F4-9D0B-EBDC-00B3FC748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Copy permissions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4D696D-CCC2-E7BE-552E-35317150D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109" y="1256145"/>
            <a:ext cx="5891192" cy="5340831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CCBE5A-040E-EC08-230F-AFB760ED4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4338" y="4050377"/>
            <a:ext cx="4854084" cy="2068262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6581F3-E680-73B7-C117-15E480B46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550" y="4045565"/>
            <a:ext cx="4813164" cy="20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44B57-1123-DBBA-5A72-6D556418F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08973-41D3-14B7-2C09-88BAEB3C4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Report permissions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30FB6B3-8750-C025-8D84-5115B88689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5426" y="1406427"/>
            <a:ext cx="10045967" cy="362027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E23D27-FA95-81FB-81C9-091F269B0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762" y="2181810"/>
            <a:ext cx="7095238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2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FD6BF-317A-4CE1-EADC-AA6FD8E69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C039D-1A74-E6F6-114F-13FFE8652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Report permissions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A8654A-7A29-AE28-22E3-1179724B2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411" y="3043061"/>
            <a:ext cx="6330589" cy="3814939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ABFC94C-9645-E7C2-0460-D87652219A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2300" y="1433816"/>
            <a:ext cx="9508227" cy="3440162"/>
          </a:xfrm>
        </p:spPr>
      </p:pic>
    </p:spTree>
    <p:extLst>
      <p:ext uri="{BB962C8B-B14F-4D97-AF65-F5344CB8AC3E}">
        <p14:creationId xmlns:p14="http://schemas.microsoft.com/office/powerpoint/2010/main" val="229308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27903-C37B-EB9B-DBDA-BC431B96C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24AA3-1225-F2AF-875C-17612A856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Department Permissions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83D071D-D83C-A145-3E76-C9C7B7E8A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frmShiftProd</a:t>
            </a:r>
            <a:r>
              <a:rPr lang="en-US" dirty="0"/>
              <a:t> = WRITE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2562C-1A26-47DB-79E6-3381AFF77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281" y="1284243"/>
            <a:ext cx="4179781" cy="558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714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8E222-15CA-3C25-DD11-F27328D80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47155-C35A-B921-A0BE-B43FA987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9233408" cy="1062181"/>
          </a:xfrm>
        </p:spPr>
        <p:txBody>
          <a:bodyPr/>
          <a:lstStyle/>
          <a:p>
            <a:r>
              <a:rPr lang="en-US" dirty="0"/>
              <a:t>New scheduling Permissions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3659CD-878D-6945-CD2D-BD956B2D2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653309"/>
            <a:ext cx="9778353" cy="3842235"/>
          </a:xfrm>
        </p:spPr>
        <p:txBody>
          <a:bodyPr/>
          <a:lstStyle/>
          <a:p>
            <a:r>
              <a:rPr lang="en-US" dirty="0"/>
              <a:t>2024 Wishlist #15- </a:t>
            </a:r>
            <a:r>
              <a:rPr lang="en-US" dirty="0" err="1"/>
              <a:t>gSchedPermsByDept</a:t>
            </a:r>
            <a:r>
              <a:rPr lang="en-US" dirty="0"/>
              <a:t> enables scheduling column to appear on Departments and Machines screen Permissions tab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A9CEBA-3663-6699-7207-FE8C01560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243" y="3358461"/>
            <a:ext cx="5294757" cy="3499539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6AED003-48CF-165D-3DE3-52E767C05A23}"/>
              </a:ext>
            </a:extLst>
          </p:cNvPr>
          <p:cNvSpPr/>
          <p:nvPr/>
        </p:nvSpPr>
        <p:spPr>
          <a:xfrm>
            <a:off x="1754910" y="3892989"/>
            <a:ext cx="3419776" cy="1708727"/>
          </a:xfrm>
          <a:prstGeom prst="wedgeRectCallout">
            <a:avLst>
              <a:gd name="adj1" fmla="val 96385"/>
              <a:gd name="adj2" fmla="val 45744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Users will have no permission when this is enabled.  </a:t>
            </a:r>
          </a:p>
        </p:txBody>
      </p:sp>
    </p:spTree>
    <p:extLst>
      <p:ext uri="{BB962C8B-B14F-4D97-AF65-F5344CB8AC3E}">
        <p14:creationId xmlns:p14="http://schemas.microsoft.com/office/powerpoint/2010/main" val="351684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0794-3735-D781-AA42-A93189094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17876-9DAA-FAFC-99B2-F15D9190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267881" cy="1062181"/>
          </a:xfrm>
        </p:spPr>
        <p:txBody>
          <a:bodyPr/>
          <a:lstStyle/>
          <a:p>
            <a:r>
              <a:rPr lang="en-US" dirty="0"/>
              <a:t>EPICS Configuration-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202C62-674B-0BE6-99B3-00A4B59C61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2546DD-657C-21ED-5234-514F5C97E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757" y="1311389"/>
            <a:ext cx="7581694" cy="535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7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32038-E89A-ECE4-DE82-F36C35703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B34BF-C7D7-9566-00A1-E5C4983C5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Billet Inventory by bundle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7B915BB-95B0-32A5-23D1-AA824BD27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399295" y="267856"/>
            <a:ext cx="9393410" cy="6465440"/>
          </a:xfr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4BE731BD-3E86-4AC7-9467-6538A6A75D0A}"/>
              </a:ext>
            </a:extLst>
          </p:cNvPr>
          <p:cNvSpPr/>
          <p:nvPr/>
        </p:nvSpPr>
        <p:spPr>
          <a:xfrm>
            <a:off x="8755130" y="2245032"/>
            <a:ext cx="3061154" cy="1467376"/>
          </a:xfrm>
          <a:prstGeom prst="cloudCallout">
            <a:avLst>
              <a:gd name="adj1" fmla="val -25849"/>
              <a:gd name="adj2" fmla="val 84990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Once “consumed” the bundle status will become inactive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CF22D5-C2FA-D7FB-E990-A7E76A8194F9}"/>
              </a:ext>
            </a:extLst>
          </p:cNvPr>
          <p:cNvSpPr/>
          <p:nvPr/>
        </p:nvSpPr>
        <p:spPr>
          <a:xfrm>
            <a:off x="2068944" y="5761181"/>
            <a:ext cx="7546109" cy="279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57850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97E98-391D-2B8E-01AB-991F31EDA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73043-A0E6-CD8C-7EBF-C08239E9A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267881" cy="1062181"/>
          </a:xfrm>
        </p:spPr>
        <p:txBody>
          <a:bodyPr/>
          <a:lstStyle/>
          <a:p>
            <a:r>
              <a:rPr lang="en-US" dirty="0"/>
              <a:t>EPICS Configuration-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A0293-7EB1-1308-0871-FDDBC458A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1422400"/>
            <a:ext cx="6422136" cy="4073144"/>
          </a:xfrm>
        </p:spPr>
        <p:txBody>
          <a:bodyPr/>
          <a:lstStyle/>
          <a:p>
            <a:r>
              <a:rPr lang="en-US" dirty="0"/>
              <a:t>How to make changes to:</a:t>
            </a:r>
          </a:p>
          <a:p>
            <a:pPr lvl="1"/>
            <a:r>
              <a:rPr lang="en-US" dirty="0"/>
              <a:t>A specific “User”</a:t>
            </a:r>
          </a:p>
          <a:p>
            <a:pPr lvl="1"/>
            <a:r>
              <a:rPr lang="en-US" dirty="0"/>
              <a:t>The Network </a:t>
            </a:r>
          </a:p>
          <a:p>
            <a:pPr lvl="1"/>
            <a:r>
              <a:rPr lang="en-US" dirty="0"/>
              <a:t>A Plant (if applicable)</a:t>
            </a:r>
          </a:p>
          <a:p>
            <a:pPr lvl="1"/>
            <a:r>
              <a:rPr lang="en-US" dirty="0"/>
              <a:t>A User or Yourself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D4A72B-903C-67EE-1B6B-4EE433BC18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59703" y="3742511"/>
            <a:ext cx="10472593" cy="225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6742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AF69A-88F6-ED37-6BA7-5DD6199AA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A407E-8D87-41CC-C288-5F743F791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Search/Replace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4FD9961-0F4A-C92D-5DED-C644A9C658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3E47EA-589D-A7A1-84A3-3C1E3219B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75" y="2075874"/>
            <a:ext cx="10770249" cy="2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8543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632C8-9702-CC09-0BFC-BFC44C02A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6D8AA-291C-54D3-A44F-749B44C4B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Changes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7DE30EC-C65A-D1D7-D7C6-BC81A5670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CFB35-7566-57DC-0632-0B0A543019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42487" y="1674536"/>
            <a:ext cx="11307026" cy="402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018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011EA-8D31-A4F3-8F8A-D8D63C9A4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8B870-0B00-B9F3-5869-4D415AA8C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EPICS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5CAA6-203D-ED2B-D68B-2553617EA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91" y="1976583"/>
            <a:ext cx="10695709" cy="4054762"/>
          </a:xfrm>
        </p:spPr>
        <p:txBody>
          <a:bodyPr/>
          <a:lstStyle/>
          <a:p>
            <a:r>
              <a:rPr lang="en-US" dirty="0"/>
              <a:t>Read newsletters and Revisions list on the website.</a:t>
            </a:r>
          </a:p>
          <a:p>
            <a:r>
              <a:rPr lang="en-US" dirty="0"/>
              <a:t>Does the Admin have an account to access restricted areas of the new website?</a:t>
            </a:r>
          </a:p>
          <a:p>
            <a:r>
              <a:rPr lang="en-US" dirty="0"/>
              <a:t>Download the Major or Minor Update Procedures and files</a:t>
            </a:r>
          </a:p>
          <a:p>
            <a:r>
              <a:rPr lang="en-US" dirty="0"/>
              <a:t>Update and test in your test database</a:t>
            </a:r>
          </a:p>
          <a:p>
            <a:r>
              <a:rPr lang="en-US" dirty="0"/>
              <a:t>Work with users to understand changes and improvements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2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55C4C-E04F-C250-C88F-52F9B7717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700A5-BCA2-4FE2-503D-F25C12E81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286353" cy="674254"/>
          </a:xfrm>
        </p:spPr>
        <p:txBody>
          <a:bodyPr/>
          <a:lstStyle/>
          <a:p>
            <a:r>
              <a:rPr lang="en-US" dirty="0"/>
              <a:t>Maintenance plan / statistics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3814E-1E28-189B-63D0-863BF4CD9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809" y="979054"/>
            <a:ext cx="4152381" cy="5409524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77663B5-25EC-FD5D-CBA8-9043BAF9BD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54062" y="1354814"/>
            <a:ext cx="5683873" cy="4658003"/>
          </a:xfrm>
        </p:spPr>
      </p:pic>
    </p:spTree>
    <p:extLst>
      <p:ext uri="{BB962C8B-B14F-4D97-AF65-F5344CB8AC3E}">
        <p14:creationId xmlns:p14="http://schemas.microsoft.com/office/powerpoint/2010/main" val="17874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F55BC-E032-1E50-067A-F37BB65E6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79B0E-B51F-1987-53D7-8D2AB58E2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1" y="193964"/>
            <a:ext cx="10286353" cy="674254"/>
          </a:xfrm>
        </p:spPr>
        <p:txBody>
          <a:bodyPr/>
          <a:lstStyle/>
          <a:p>
            <a:r>
              <a:rPr lang="en-US"/>
              <a:t>Maintenance plan / statistics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67A8ED-9E7F-B9E0-77A8-8B706F340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1" y="1810327"/>
            <a:ext cx="8319008" cy="3832999"/>
          </a:xfrm>
        </p:spPr>
        <p:txBody>
          <a:bodyPr/>
          <a:lstStyle/>
          <a:p>
            <a:r>
              <a:rPr lang="en-US" dirty="0"/>
              <a:t>Be sure you have a maintenance plan in place</a:t>
            </a:r>
          </a:p>
          <a:p>
            <a:pPr lvl="1"/>
            <a:r>
              <a:rPr lang="en-US" dirty="0"/>
              <a:t>Verify the database</a:t>
            </a:r>
          </a:p>
          <a:p>
            <a:pPr lvl="1"/>
            <a:r>
              <a:rPr lang="en-US" dirty="0"/>
              <a:t>Reorganize indexes</a:t>
            </a:r>
          </a:p>
          <a:p>
            <a:pPr lvl="1"/>
            <a:r>
              <a:rPr lang="en-US" dirty="0"/>
              <a:t>Rebuild Statistics</a:t>
            </a:r>
          </a:p>
          <a:p>
            <a:r>
              <a:rPr lang="en-US" dirty="0"/>
              <a:t>Make sure the plan is still running</a:t>
            </a:r>
          </a:p>
          <a:p>
            <a:r>
              <a:rPr lang="en-US" dirty="0"/>
              <a:t>Test restoring your database from a backup</a:t>
            </a:r>
          </a:p>
        </p:txBody>
      </p:sp>
    </p:spTree>
    <p:extLst>
      <p:ext uri="{BB962C8B-B14F-4D97-AF65-F5344CB8AC3E}">
        <p14:creationId xmlns:p14="http://schemas.microsoft.com/office/powerpoint/2010/main" val="5499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3DFB1-CBD8-AF13-C24F-14A697B27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5B835-0DF3-DF76-FA9B-7A8F57BB4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382" y="193964"/>
            <a:ext cx="10732654" cy="1062181"/>
          </a:xfrm>
        </p:spPr>
        <p:txBody>
          <a:bodyPr/>
          <a:lstStyle/>
          <a:p>
            <a:r>
              <a:rPr lang="en-US" dirty="0"/>
              <a:t>“new” outlook - incompatibility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2B510-3089-A2E3-3840-F657543EE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307" y="1696825"/>
            <a:ext cx="11416145" cy="4639510"/>
          </a:xfrm>
        </p:spPr>
        <p:txBody>
          <a:bodyPr/>
          <a:lstStyle/>
          <a:p>
            <a:r>
              <a:rPr lang="en-US" dirty="0"/>
              <a:t>An Outlook application that is included for free with Windows 11.</a:t>
            </a:r>
          </a:p>
          <a:p>
            <a:r>
              <a:rPr lang="en-US" dirty="0"/>
              <a:t>This is not a native Windows desktop app.</a:t>
            </a:r>
          </a:p>
          <a:p>
            <a:r>
              <a:rPr lang="en-US" dirty="0"/>
              <a:t>It is a web app that connects to email servers via IMAP and SMTP.</a:t>
            </a:r>
          </a:p>
          <a:p>
            <a:r>
              <a:rPr lang="en-US" dirty="0"/>
              <a:t>Because it is not a desktop app, it does not expose any API functions that can be accessed by other applications (like EPICS). </a:t>
            </a:r>
          </a:p>
          <a:p>
            <a:r>
              <a:rPr lang="en-US" dirty="0"/>
              <a:t>All desktop versions of Outlook including the latest Outlook 365 do support API calls.</a:t>
            </a:r>
          </a:p>
          <a:p>
            <a:r>
              <a:rPr lang="en-US" dirty="0"/>
              <a:t>There is currently no word if they ever plan to add functionality.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65E8EA-35BA-5BFC-949B-A4C96CF46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826" y="1401071"/>
            <a:ext cx="2645764" cy="114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3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39EC6-6AE6-AF41-ECC4-C874827A4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430F6-E4EF-37D3-5B46-0A487B0C2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382" y="193964"/>
            <a:ext cx="10732654" cy="1062181"/>
          </a:xfrm>
        </p:spPr>
        <p:txBody>
          <a:bodyPr/>
          <a:lstStyle/>
          <a:p>
            <a:r>
              <a:rPr lang="en-US" dirty="0"/>
              <a:t>“new” outlook - incompatibility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3D494-670E-DF6B-903A-D03B95585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3" y="1967345"/>
            <a:ext cx="11563927" cy="4359563"/>
          </a:xfrm>
        </p:spPr>
        <p:txBody>
          <a:bodyPr/>
          <a:lstStyle/>
          <a:p>
            <a:r>
              <a:rPr lang="en-US" dirty="0"/>
              <a:t>Keep in mind, when you connect an email account to the “New” Outlook, the entire mailbox, contact list, calendars, and other data are immediately mirrored to Microsoft’s cloud servers.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is a major security concern for many corporations.</a:t>
            </a:r>
          </a:p>
          <a:p>
            <a:r>
              <a:rPr lang="en-US" dirty="0"/>
              <a:t>Google: “New Outlook Security Risk” for more information.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3B1AFB-419B-8EB6-5E36-0815C7DDB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2724" y="3499507"/>
            <a:ext cx="2980952" cy="1295238"/>
          </a:xfrm>
          <a:prstGeom prst="rect">
            <a:avLst/>
          </a:prstGeom>
        </p:spPr>
      </p:pic>
      <p:sp>
        <p:nvSpPr>
          <p:cNvPr id="6" name="&quot;Not Allowed&quot; Symbol 5">
            <a:extLst>
              <a:ext uri="{FF2B5EF4-FFF2-40B4-BE49-F238E27FC236}">
                <a16:creationId xmlns:a16="http://schemas.microsoft.com/office/drawing/2014/main" id="{5D1ED1EB-F685-90E0-67D1-82AB76572D48}"/>
              </a:ext>
            </a:extLst>
          </p:cNvPr>
          <p:cNvSpPr/>
          <p:nvPr/>
        </p:nvSpPr>
        <p:spPr>
          <a:xfrm>
            <a:off x="9093200" y="3071090"/>
            <a:ext cx="2540000" cy="2152072"/>
          </a:xfrm>
          <a:prstGeom prst="noSmoking">
            <a:avLst>
              <a:gd name="adj" fmla="val 10548"/>
            </a:avLst>
          </a:prstGeom>
          <a:solidFill>
            <a:srgbClr val="FF0000"/>
          </a:solidFill>
          <a:ln w="12700">
            <a:solidFill>
              <a:schemeClr val="accent1">
                <a:shade val="15000"/>
                <a:alpha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876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1198E-A0DD-D41F-D4A3-1D103D160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1759E-92AD-B79E-0E61-AFD1B57C7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/>
              <a:t>Screen layout designer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3EB18-EA3C-C7F7-D495-888FA4CF9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630572" cy="3282696"/>
          </a:xfrm>
        </p:spPr>
        <p:txBody>
          <a:bodyPr/>
          <a:lstStyle/>
          <a:p>
            <a:r>
              <a:rPr lang="en-US" dirty="0"/>
              <a:t>Does not have to be “admin” only function, but the admin should possibly coordinate customizations</a:t>
            </a:r>
          </a:p>
          <a:p>
            <a:r>
              <a:rPr lang="en-US" dirty="0"/>
              <a:t>Design custom screens</a:t>
            </a:r>
          </a:p>
          <a:p>
            <a:r>
              <a:rPr lang="en-US" dirty="0"/>
              <a:t>Used to design Quality Checks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53555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ABD2E-EC6B-30EB-ABC3-C99B7F9D7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FC3B0-5475-747E-958E-C4FE88AF0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192" y="193964"/>
            <a:ext cx="8878824" cy="1062181"/>
          </a:xfrm>
        </p:spPr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BE5C5-5BC0-2A5E-5C4B-5B7A22F1F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192" y="2212848"/>
            <a:ext cx="9630572" cy="328269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D29CE3-73D4-933F-F0CF-E8223E580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817" y="1362456"/>
            <a:ext cx="7921574" cy="519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916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3">
      <a:dk1>
        <a:srgbClr val="000000"/>
      </a:dk1>
      <a:lt1>
        <a:srgbClr val="FFFFFF"/>
      </a:lt1>
      <a:dk2>
        <a:srgbClr val="64DFED"/>
      </a:dk2>
      <a:lt2>
        <a:srgbClr val="E7E6E6"/>
      </a:lt2>
      <a:accent1>
        <a:srgbClr val="92CDF0"/>
      </a:accent1>
      <a:accent2>
        <a:srgbClr val="92CDF0"/>
      </a:accent2>
      <a:accent3>
        <a:srgbClr val="ABC3F0"/>
      </a:accent3>
      <a:accent4>
        <a:srgbClr val="C3B9F2"/>
      </a:accent4>
      <a:accent5>
        <a:srgbClr val="AAA5F9"/>
      </a:accent5>
      <a:accent6>
        <a:srgbClr val="F6A6F4"/>
      </a:accent6>
      <a:hlink>
        <a:srgbClr val="0563C1"/>
      </a:hlink>
      <a:folHlink>
        <a:srgbClr val="954F72"/>
      </a:folHlink>
    </a:clrScheme>
    <a:fontScheme name="Custom 39">
      <a:majorFont>
        <a:latin typeface="Tw Cen M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nancial-design_Win32_CP_v13" id="{7A406372-3134-432A-A498-73868680C33B}" vid="{88D369DF-875A-4C31-AFF3-DEF6B94343C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5" ma:contentTypeDescription="Create a new document." ma:contentTypeScope="" ma:versionID="e02306daf00165b375dc6a58966960b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df88fb76bf5f555224557953949c1ec9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B8ECF1-2A9D-464C-AFE8-2B3295D0BF9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176493A3-2B83-4E58-86AD-56A2F2A20F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F1F1912-3146-44AF-A389-9E8B77BB368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Financial design</Template>
  <TotalTime>4364</TotalTime>
  <Words>1740</Words>
  <Application>Microsoft Office PowerPoint</Application>
  <PresentationFormat>Widescreen</PresentationFormat>
  <Paragraphs>283</Paragraphs>
  <Slides>105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11" baseType="lpstr">
      <vt:lpstr>Arial</vt:lpstr>
      <vt:lpstr>Calibri</vt:lpstr>
      <vt:lpstr>Courier New</vt:lpstr>
      <vt:lpstr>Segoe UI Light</vt:lpstr>
      <vt:lpstr>Tw Cen MT</vt:lpstr>
      <vt:lpstr>Office Theme</vt:lpstr>
      <vt:lpstr>planning – scheduling &amp; Admin</vt:lpstr>
      <vt:lpstr>planning</vt:lpstr>
      <vt:lpstr>What goes into planning?</vt:lpstr>
      <vt:lpstr>Billet Management</vt:lpstr>
      <vt:lpstr>Billet Inventory by bundle</vt:lpstr>
      <vt:lpstr>Billet Inventory by bundle</vt:lpstr>
      <vt:lpstr>Billet Inventory by bundle</vt:lpstr>
      <vt:lpstr>Billet Inventory by bundle</vt:lpstr>
      <vt:lpstr>Billet Inventory by bundle</vt:lpstr>
      <vt:lpstr>Billet Inventory by bundle</vt:lpstr>
      <vt:lpstr>Billet tags</vt:lpstr>
      <vt:lpstr>Physical Inventory by bundle</vt:lpstr>
      <vt:lpstr>Cast Quantity</vt:lpstr>
      <vt:lpstr>Cast Quantity</vt:lpstr>
      <vt:lpstr>Cast Quantity</vt:lpstr>
      <vt:lpstr>Cast Quantity</vt:lpstr>
      <vt:lpstr>Cast Quantity</vt:lpstr>
      <vt:lpstr>Cast Quantity</vt:lpstr>
      <vt:lpstr>Cast Quantity</vt:lpstr>
      <vt:lpstr>Cast Quantity– Getting Started:</vt:lpstr>
      <vt:lpstr>Cast Quantity– Getting Started:</vt:lpstr>
      <vt:lpstr>Cast Quantity– Getting Started:</vt:lpstr>
      <vt:lpstr>Cast Quantity– Getting Started:</vt:lpstr>
      <vt:lpstr>Cast Quantity– Getting Started:</vt:lpstr>
      <vt:lpstr>Cast Quantity– Getting Started:</vt:lpstr>
      <vt:lpstr>Cast Quantity– Getting Started:</vt:lpstr>
      <vt:lpstr>Billet Management</vt:lpstr>
      <vt:lpstr>Multi-cutback parts</vt:lpstr>
      <vt:lpstr>Multi-cutback parts</vt:lpstr>
      <vt:lpstr>Multi-cutback parts</vt:lpstr>
      <vt:lpstr>Multi-cutback parts</vt:lpstr>
      <vt:lpstr>Multi-cutback parts – NEW!</vt:lpstr>
      <vt:lpstr>Multi-cutback parts – NEW!</vt:lpstr>
      <vt:lpstr>Multi-cutback parts – NEW!</vt:lpstr>
      <vt:lpstr>dies</vt:lpstr>
      <vt:lpstr>Unlimited part/die drawings</vt:lpstr>
      <vt:lpstr>Unlimited part/die drawings</vt:lpstr>
      <vt:lpstr>Die Correction – links tab</vt:lpstr>
      <vt:lpstr>Die Correction – links tab</vt:lpstr>
      <vt:lpstr>Die Correction – links tab</vt:lpstr>
      <vt:lpstr>Die Correction –scrap dies</vt:lpstr>
      <vt:lpstr>Workorders</vt:lpstr>
      <vt:lpstr>Calculate and Print workorders</vt:lpstr>
      <vt:lpstr>Calculate and Print workorders</vt:lpstr>
      <vt:lpstr>Calculate and Print workorders</vt:lpstr>
      <vt:lpstr>Calculate and Print workorders</vt:lpstr>
      <vt:lpstr>Calculate and Print workorders</vt:lpstr>
      <vt:lpstr>Calculate and Print workorders</vt:lpstr>
      <vt:lpstr>Die run limits</vt:lpstr>
      <vt:lpstr>Die run limits</vt:lpstr>
      <vt:lpstr>Die run limits</vt:lpstr>
      <vt:lpstr>Master workorder (Mwo)</vt:lpstr>
      <vt:lpstr>Master workorder (Mwo)</vt:lpstr>
      <vt:lpstr>Master workorder (Mwo)</vt:lpstr>
      <vt:lpstr>Master workorder (Mwo)</vt:lpstr>
      <vt:lpstr>Master workorder (Mwo)</vt:lpstr>
      <vt:lpstr>Master workorder (Mwo)</vt:lpstr>
      <vt:lpstr>Master workorder (Mwo)</vt:lpstr>
      <vt:lpstr>Master workorder (Mwo)</vt:lpstr>
      <vt:lpstr>Scheduling</vt:lpstr>
      <vt:lpstr>Scheduling tools, tips &amp; Tricks</vt:lpstr>
      <vt:lpstr>Schedule screens</vt:lpstr>
      <vt:lpstr>Highlight row – click on cell</vt:lpstr>
      <vt:lpstr>Filterable scheduled items grid</vt:lpstr>
      <vt:lpstr>Scheduling tools - sort</vt:lpstr>
      <vt:lpstr>Scheduling tools - rearrange</vt:lpstr>
      <vt:lpstr>Scheduling tools – Customize                                                         Appearance</vt:lpstr>
      <vt:lpstr>Scheduling tools – Alert            Run Code</vt:lpstr>
      <vt:lpstr>Shared machines</vt:lpstr>
      <vt:lpstr>Shared machines</vt:lpstr>
      <vt:lpstr>Shared machines</vt:lpstr>
      <vt:lpstr>Shared machines</vt:lpstr>
      <vt:lpstr>Shared machines</vt:lpstr>
      <vt:lpstr>Shared machines</vt:lpstr>
      <vt:lpstr>Dept scheduling by rack</vt:lpstr>
      <vt:lpstr>Admin</vt:lpstr>
      <vt:lpstr>The importance of the Epics admin </vt:lpstr>
      <vt:lpstr>The importance of the Epics admin </vt:lpstr>
      <vt:lpstr>Managing users / perms</vt:lpstr>
      <vt:lpstr>Add and Manage users</vt:lpstr>
      <vt:lpstr>User groups</vt:lpstr>
      <vt:lpstr>Permissions by user</vt:lpstr>
      <vt:lpstr>User groups</vt:lpstr>
      <vt:lpstr>Copy permissions</vt:lpstr>
      <vt:lpstr>Report permissions</vt:lpstr>
      <vt:lpstr>Report permissions</vt:lpstr>
      <vt:lpstr>Department Permissions</vt:lpstr>
      <vt:lpstr>New scheduling Permissions</vt:lpstr>
      <vt:lpstr>EPICS Configuration- settings</vt:lpstr>
      <vt:lpstr>EPICS Configuration- settings</vt:lpstr>
      <vt:lpstr>Search/Replace</vt:lpstr>
      <vt:lpstr>Changes</vt:lpstr>
      <vt:lpstr>EPICS Updates</vt:lpstr>
      <vt:lpstr>Maintenance plan / statistics</vt:lpstr>
      <vt:lpstr>Maintenance plan / statistics</vt:lpstr>
      <vt:lpstr>“new” outlook - incompatibility</vt:lpstr>
      <vt:lpstr>“new” outlook - incompatibility</vt:lpstr>
      <vt:lpstr>Screen layout designer</vt:lpstr>
      <vt:lpstr>Screen layout designer</vt:lpstr>
      <vt:lpstr>Screen layout designer</vt:lpstr>
      <vt:lpstr>Screen layout designer</vt:lpstr>
      <vt:lpstr>Screen layout designer</vt:lpstr>
      <vt:lpstr>Screen layout designer</vt:lpstr>
      <vt:lpstr>Screen layout designer</vt:lpstr>
      <vt:lpstr>planning – scheduling &amp; Admin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MARIAH ZAGORSKY</cp:lastModifiedBy>
  <cp:revision>55</cp:revision>
  <dcterms:created xsi:type="dcterms:W3CDTF">2025-02-27T19:50:24Z</dcterms:created>
  <dcterms:modified xsi:type="dcterms:W3CDTF">2025-04-11T15:51:54Z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