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57"/>
  </p:notesMasterIdLst>
  <p:sldIdLst>
    <p:sldId id="256" r:id="rId5"/>
    <p:sldId id="263" r:id="rId6"/>
    <p:sldId id="265" r:id="rId7"/>
    <p:sldId id="283" r:id="rId8"/>
    <p:sldId id="284" r:id="rId9"/>
    <p:sldId id="285" r:id="rId10"/>
    <p:sldId id="286" r:id="rId11"/>
    <p:sldId id="287" r:id="rId12"/>
    <p:sldId id="273" r:id="rId13"/>
    <p:sldId id="308" r:id="rId14"/>
    <p:sldId id="304" r:id="rId15"/>
    <p:sldId id="305" r:id="rId16"/>
    <p:sldId id="306" r:id="rId17"/>
    <p:sldId id="309" r:id="rId18"/>
    <p:sldId id="314" r:id="rId19"/>
    <p:sldId id="271" r:id="rId20"/>
    <p:sldId id="310" r:id="rId21"/>
    <p:sldId id="282" r:id="rId22"/>
    <p:sldId id="264" r:id="rId23"/>
    <p:sldId id="277" r:id="rId24"/>
    <p:sldId id="278" r:id="rId25"/>
    <p:sldId id="312" r:id="rId26"/>
    <p:sldId id="311" r:id="rId27"/>
    <p:sldId id="313" r:id="rId28"/>
    <p:sldId id="279" r:id="rId29"/>
    <p:sldId id="280" r:id="rId30"/>
    <p:sldId id="281" r:id="rId31"/>
    <p:sldId id="291" r:id="rId32"/>
    <p:sldId id="290" r:id="rId33"/>
    <p:sldId id="289" r:id="rId34"/>
    <p:sldId id="272" r:id="rId35"/>
    <p:sldId id="292" r:id="rId36"/>
    <p:sldId id="266" r:id="rId37"/>
    <p:sldId id="295" r:id="rId38"/>
    <p:sldId id="294" r:id="rId39"/>
    <p:sldId id="296" r:id="rId40"/>
    <p:sldId id="275" r:id="rId41"/>
    <p:sldId id="274" r:id="rId42"/>
    <p:sldId id="303" r:id="rId43"/>
    <p:sldId id="267" r:id="rId44"/>
    <p:sldId id="297" r:id="rId45"/>
    <p:sldId id="298" r:id="rId46"/>
    <p:sldId id="299" r:id="rId47"/>
    <p:sldId id="276" r:id="rId48"/>
    <p:sldId id="270" r:id="rId49"/>
    <p:sldId id="268" r:id="rId50"/>
    <p:sldId id="315" r:id="rId51"/>
    <p:sldId id="300" r:id="rId52"/>
    <p:sldId id="301" r:id="rId53"/>
    <p:sldId id="269" r:id="rId54"/>
    <p:sldId id="316" r:id="rId55"/>
    <p:sldId id="302" r:id="rId5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822EE"/>
    <a:srgbClr val="F01688"/>
    <a:srgbClr val="2F21F3"/>
    <a:srgbClr val="FEB52B"/>
    <a:srgbClr val="F01689"/>
    <a:srgbClr val="6F22E3"/>
    <a:srgbClr val="E218A3"/>
    <a:srgbClr val="BA20DB"/>
    <a:srgbClr val="6A23F1"/>
    <a:srgbClr val="2F22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6247" autoAdjust="0"/>
  </p:normalViewPr>
  <p:slideViewPr>
    <p:cSldViewPr snapToGrid="0">
      <p:cViewPr varScale="1">
        <p:scale>
          <a:sx n="106" d="100"/>
          <a:sy n="106" d="100"/>
        </p:scale>
        <p:origin x="228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microsoft.com/office/2018/10/relationships/authors" Target="author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commentAuthors" Target="commentAuthors.xml"/><Relationship Id="rId5" Type="http://schemas.openxmlformats.org/officeDocument/2006/relationships/slide" Target="slides/slide1.xml"/><Relationship Id="rId61" Type="http://schemas.openxmlformats.org/officeDocument/2006/relationships/theme" Target="theme/theme1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presProps" Target="pres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00BCFC-AFFD-334C-A183-6116BAFDF92B}" type="datetimeFigureOut">
              <a:rPr lang="en-US" smtClean="0"/>
              <a:t>4/11/2025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C058E0-0852-DB43-83D6-BD76659FF1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93068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>
            <a:extLst>
              <a:ext uri="{FF2B5EF4-FFF2-40B4-BE49-F238E27FC236}">
                <a16:creationId xmlns:a16="http://schemas.microsoft.com/office/drawing/2014/main" id="{F51FEA09-E4BD-0741-D624-EED4A231C599}"/>
              </a:ext>
            </a:extLst>
          </p:cNvPr>
          <p:cNvSpPr/>
          <p:nvPr userDrawn="1"/>
        </p:nvSpPr>
        <p:spPr>
          <a:xfrm rot="10800000">
            <a:off x="853427" y="5650992"/>
            <a:ext cx="6821472" cy="1207007"/>
          </a:xfrm>
          <a:custGeom>
            <a:avLst/>
            <a:gdLst>
              <a:gd name="connsiteX0" fmla="*/ 2449167 w 4758726"/>
              <a:gd name="connsiteY0" fmla="*/ 841961 h 842020"/>
              <a:gd name="connsiteX1" fmla="*/ 12024 w 4758726"/>
              <a:gd name="connsiteY1" fmla="*/ 11254 h 842020"/>
              <a:gd name="connsiteX2" fmla="*/ 0 w 4758726"/>
              <a:gd name="connsiteY2" fmla="*/ 0 h 842020"/>
              <a:gd name="connsiteX3" fmla="*/ 4758726 w 4758726"/>
              <a:gd name="connsiteY3" fmla="*/ 0 h 842020"/>
              <a:gd name="connsiteX4" fmla="*/ 4526601 w 4758726"/>
              <a:gd name="connsiteY4" fmla="*/ 141635 h 842020"/>
              <a:gd name="connsiteX5" fmla="*/ 2449167 w 4758726"/>
              <a:gd name="connsiteY5" fmla="*/ 841961 h 842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58726" h="842020">
                <a:moveTo>
                  <a:pt x="2449167" y="841961"/>
                </a:moveTo>
                <a:cubicBezTo>
                  <a:pt x="1373800" y="847496"/>
                  <a:pt x="537447" y="464031"/>
                  <a:pt x="12024" y="11254"/>
                </a:cubicBezTo>
                <a:lnTo>
                  <a:pt x="0" y="0"/>
                </a:lnTo>
                <a:lnTo>
                  <a:pt x="4758726" y="0"/>
                </a:lnTo>
                <a:lnTo>
                  <a:pt x="4526601" y="141635"/>
                </a:lnTo>
                <a:cubicBezTo>
                  <a:pt x="3913845" y="510819"/>
                  <a:pt x="3285564" y="837657"/>
                  <a:pt x="2449167" y="841961"/>
                </a:cubicBezTo>
                <a:close/>
              </a:path>
            </a:pathLst>
          </a:custGeom>
          <a:gradFill>
            <a:gsLst>
              <a:gs pos="0">
                <a:schemeClr val="tx2">
                  <a:alpha val="0"/>
                </a:schemeClr>
              </a:gs>
              <a:gs pos="99000">
                <a:schemeClr val="accent3">
                  <a:alpha val="71647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Freeform 9">
            <a:extLst>
              <a:ext uri="{FF2B5EF4-FFF2-40B4-BE49-F238E27FC236}">
                <a16:creationId xmlns:a16="http://schemas.microsoft.com/office/drawing/2014/main" id="{B707B5BA-AB15-D1EF-EBC5-F38FCE20FC52}"/>
              </a:ext>
            </a:extLst>
          </p:cNvPr>
          <p:cNvSpPr/>
          <p:nvPr userDrawn="1"/>
        </p:nvSpPr>
        <p:spPr>
          <a:xfrm rot="710202" flipV="1">
            <a:off x="-145573" y="4175628"/>
            <a:ext cx="6040006" cy="3240870"/>
          </a:xfrm>
          <a:custGeom>
            <a:avLst/>
            <a:gdLst>
              <a:gd name="connsiteX0" fmla="*/ 480125 w 6747252"/>
              <a:gd name="connsiteY0" fmla="*/ 0 h 3620355"/>
              <a:gd name="connsiteX1" fmla="*/ 6747252 w 6747252"/>
              <a:gd name="connsiteY1" fmla="*/ 1313462 h 3620355"/>
              <a:gd name="connsiteX2" fmla="*/ 6355443 w 6747252"/>
              <a:gd name="connsiteY2" fmla="*/ 1443581 h 3620355"/>
              <a:gd name="connsiteX3" fmla="*/ 4058536 w 6747252"/>
              <a:gd name="connsiteY3" fmla="*/ 2678500 h 3620355"/>
              <a:gd name="connsiteX4" fmla="*/ 33178 w 6747252"/>
              <a:gd name="connsiteY4" fmla="*/ 2369641 h 3620355"/>
              <a:gd name="connsiteX5" fmla="*/ 0 w 6747252"/>
              <a:gd name="connsiteY5" fmla="*/ 2290898 h 3620355"/>
              <a:gd name="connsiteX6" fmla="*/ 480125 w 6747252"/>
              <a:gd name="connsiteY6" fmla="*/ 0 h 3620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747252" h="3620355">
                <a:moveTo>
                  <a:pt x="480125" y="0"/>
                </a:moveTo>
                <a:lnTo>
                  <a:pt x="6747252" y="1313462"/>
                </a:lnTo>
                <a:lnTo>
                  <a:pt x="6355443" y="1443581"/>
                </a:lnTo>
                <a:cubicBezTo>
                  <a:pt x="5476828" y="1758684"/>
                  <a:pt x="4659690" y="2192443"/>
                  <a:pt x="4058536" y="2678500"/>
                </a:cubicBezTo>
                <a:cubicBezTo>
                  <a:pt x="2102261" y="4268418"/>
                  <a:pt x="625747" y="3626023"/>
                  <a:pt x="33178" y="2369641"/>
                </a:cubicBezTo>
                <a:lnTo>
                  <a:pt x="0" y="2290898"/>
                </a:lnTo>
                <a:lnTo>
                  <a:pt x="480125" y="0"/>
                </a:lnTo>
                <a:close/>
              </a:path>
            </a:pathLst>
          </a:custGeom>
          <a:gradFill flip="none" rotWithShape="1">
            <a:gsLst>
              <a:gs pos="97000">
                <a:schemeClr val="accent3">
                  <a:lumMod val="50000"/>
                  <a:alpha val="21210"/>
                </a:schemeClr>
              </a:gs>
              <a:gs pos="72000">
                <a:schemeClr val="accent4">
                  <a:lumMod val="50000"/>
                </a:schemeClr>
              </a:gs>
              <a:gs pos="3000">
                <a:schemeClr val="accent6">
                  <a:alpha val="53787"/>
                </a:schemeClr>
              </a:gs>
            </a:gsLst>
            <a:lin ang="81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1AF73CC-B23B-6DCD-7E3E-8213485DF9B7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6095999" y="3104925"/>
            <a:ext cx="0" cy="165518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reeform 1">
            <a:extLst>
              <a:ext uri="{FF2B5EF4-FFF2-40B4-BE49-F238E27FC236}">
                <a16:creationId xmlns:a16="http://schemas.microsoft.com/office/drawing/2014/main" id="{0319ECD0-7050-C18F-AC35-7F8DFA288A58}"/>
              </a:ext>
            </a:extLst>
          </p:cNvPr>
          <p:cNvSpPr/>
          <p:nvPr userDrawn="1"/>
        </p:nvSpPr>
        <p:spPr>
          <a:xfrm>
            <a:off x="-24334" y="1"/>
            <a:ext cx="12218982" cy="6860673"/>
          </a:xfrm>
          <a:custGeom>
            <a:avLst/>
            <a:gdLst>
              <a:gd name="connsiteX0" fmla="*/ 4456 w 12218982"/>
              <a:gd name="connsiteY0" fmla="*/ 0 h 6860673"/>
              <a:gd name="connsiteX1" fmla="*/ 3150735 w 12218982"/>
              <a:gd name="connsiteY1" fmla="*/ 0 h 6860673"/>
              <a:gd name="connsiteX2" fmla="*/ 3150734 w 12218982"/>
              <a:gd name="connsiteY2" fmla="*/ 1 h 6860673"/>
              <a:gd name="connsiteX3" fmla="*/ 3275209 w 12218982"/>
              <a:gd name="connsiteY3" fmla="*/ 1 h 6860673"/>
              <a:gd name="connsiteX4" fmla="*/ 3275209 w 12218982"/>
              <a:gd name="connsiteY4" fmla="*/ 0 h 6860673"/>
              <a:gd name="connsiteX5" fmla="*/ 12218982 w 12218982"/>
              <a:gd name="connsiteY5" fmla="*/ 0 h 6860673"/>
              <a:gd name="connsiteX6" fmla="*/ 12218982 w 12218982"/>
              <a:gd name="connsiteY6" fmla="*/ 1983013 h 6860673"/>
              <a:gd name="connsiteX7" fmla="*/ 12062259 w 12218982"/>
              <a:gd name="connsiteY7" fmla="*/ 2024385 h 6860673"/>
              <a:gd name="connsiteX8" fmla="*/ 10972986 w 12218982"/>
              <a:gd name="connsiteY8" fmla="*/ 2139627 h 6860673"/>
              <a:gd name="connsiteX9" fmla="*/ 5417726 w 12218982"/>
              <a:gd name="connsiteY9" fmla="*/ 115939 h 6860673"/>
              <a:gd name="connsiteX10" fmla="*/ 5011629 w 12218982"/>
              <a:gd name="connsiteY10" fmla="*/ 121918 h 6860673"/>
              <a:gd name="connsiteX11" fmla="*/ 4783396 w 12218982"/>
              <a:gd name="connsiteY11" fmla="*/ 139697 h 6860673"/>
              <a:gd name="connsiteX12" fmla="*/ 4570293 w 12218982"/>
              <a:gd name="connsiteY12" fmla="*/ 145085 h 6860673"/>
              <a:gd name="connsiteX13" fmla="*/ 692864 w 12218982"/>
              <a:gd name="connsiteY13" fmla="*/ 2723368 h 6860673"/>
              <a:gd name="connsiteX14" fmla="*/ 653810 w 12218982"/>
              <a:gd name="connsiteY14" fmla="*/ 2809752 h 6860673"/>
              <a:gd name="connsiteX15" fmla="*/ 633474 w 12218982"/>
              <a:gd name="connsiteY15" fmla="*/ 2851993 h 6860673"/>
              <a:gd name="connsiteX16" fmla="*/ 551923 w 12218982"/>
              <a:gd name="connsiteY16" fmla="*/ 3041708 h 6860673"/>
              <a:gd name="connsiteX17" fmla="*/ 532245 w 12218982"/>
              <a:gd name="connsiteY17" fmla="*/ 3101107 h 6860673"/>
              <a:gd name="connsiteX18" fmla="*/ 519820 w 12218982"/>
              <a:gd name="connsiteY18" fmla="*/ 3132620 h 6860673"/>
              <a:gd name="connsiteX19" fmla="*/ 242995 w 12218982"/>
              <a:gd name="connsiteY19" fmla="*/ 4701210 h 6860673"/>
              <a:gd name="connsiteX20" fmla="*/ 692864 w 12218982"/>
              <a:gd name="connsiteY20" fmla="*/ 6679052 h 6860673"/>
              <a:gd name="connsiteX21" fmla="*/ 784515 w 12218982"/>
              <a:gd name="connsiteY21" fmla="*/ 6858000 h 6860673"/>
              <a:gd name="connsiteX22" fmla="*/ 341340 w 12218982"/>
              <a:gd name="connsiteY22" fmla="*/ 6858000 h 6860673"/>
              <a:gd name="connsiteX23" fmla="*/ 341340 w 12218982"/>
              <a:gd name="connsiteY23" fmla="*/ 6860673 h 6860673"/>
              <a:gd name="connsiteX24" fmla="*/ 4456 w 12218982"/>
              <a:gd name="connsiteY24" fmla="*/ 6860673 h 6860673"/>
              <a:gd name="connsiteX25" fmla="*/ 4456 w 12218982"/>
              <a:gd name="connsiteY25" fmla="*/ 2794000 h 6860673"/>
              <a:gd name="connsiteX26" fmla="*/ 0 w 12218982"/>
              <a:gd name="connsiteY26" fmla="*/ 2794000 h 6860673"/>
              <a:gd name="connsiteX27" fmla="*/ 0 w 12218982"/>
              <a:gd name="connsiteY27" fmla="*/ 2022550 h 6860673"/>
              <a:gd name="connsiteX28" fmla="*/ 4456 w 12218982"/>
              <a:gd name="connsiteY28" fmla="*/ 2022550 h 6860673"/>
              <a:gd name="connsiteX29" fmla="*/ 4456 w 12218982"/>
              <a:gd name="connsiteY29" fmla="*/ 1646989 h 6860673"/>
              <a:gd name="connsiteX30" fmla="*/ 4456 w 12218982"/>
              <a:gd name="connsiteY30" fmla="*/ 0 h 6860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2218982" h="6860673">
                <a:moveTo>
                  <a:pt x="4456" y="0"/>
                </a:moveTo>
                <a:lnTo>
                  <a:pt x="3150735" y="0"/>
                </a:lnTo>
                <a:lnTo>
                  <a:pt x="3150734" y="1"/>
                </a:lnTo>
                <a:lnTo>
                  <a:pt x="3275209" y="1"/>
                </a:lnTo>
                <a:lnTo>
                  <a:pt x="3275209" y="0"/>
                </a:lnTo>
                <a:lnTo>
                  <a:pt x="12218982" y="0"/>
                </a:lnTo>
                <a:lnTo>
                  <a:pt x="12218982" y="1983013"/>
                </a:lnTo>
                <a:lnTo>
                  <a:pt x="12062259" y="2024385"/>
                </a:lnTo>
                <a:cubicBezTo>
                  <a:pt x="11728036" y="2099441"/>
                  <a:pt x="11364094" y="2141640"/>
                  <a:pt x="10972986" y="2139627"/>
                </a:cubicBezTo>
                <a:cubicBezTo>
                  <a:pt x="8748018" y="2128176"/>
                  <a:pt x="7788484" y="155587"/>
                  <a:pt x="5417726" y="115939"/>
                </a:cubicBezTo>
                <a:cubicBezTo>
                  <a:pt x="5278815" y="113616"/>
                  <a:pt x="5143479" y="115764"/>
                  <a:pt x="5011629" y="121918"/>
                </a:cubicBezTo>
                <a:lnTo>
                  <a:pt x="4783396" y="139697"/>
                </a:lnTo>
                <a:lnTo>
                  <a:pt x="4570293" y="145085"/>
                </a:lnTo>
                <a:cubicBezTo>
                  <a:pt x="2859647" y="231798"/>
                  <a:pt x="1397605" y="1260791"/>
                  <a:pt x="692864" y="2723368"/>
                </a:cubicBezTo>
                <a:lnTo>
                  <a:pt x="653810" y="2809752"/>
                </a:lnTo>
                <a:lnTo>
                  <a:pt x="633474" y="2851993"/>
                </a:lnTo>
                <a:cubicBezTo>
                  <a:pt x="600933" y="2920155"/>
                  <a:pt x="575052" y="2977311"/>
                  <a:pt x="551923" y="3041708"/>
                </a:cubicBezTo>
                <a:lnTo>
                  <a:pt x="532245" y="3101107"/>
                </a:lnTo>
                <a:lnTo>
                  <a:pt x="519820" y="3132620"/>
                </a:lnTo>
                <a:cubicBezTo>
                  <a:pt x="340732" y="3621732"/>
                  <a:pt x="242995" y="4150057"/>
                  <a:pt x="242995" y="4701210"/>
                </a:cubicBezTo>
                <a:cubicBezTo>
                  <a:pt x="242995" y="5409836"/>
                  <a:pt x="404560" y="6080725"/>
                  <a:pt x="692864" y="6679052"/>
                </a:cubicBezTo>
                <a:lnTo>
                  <a:pt x="784515" y="6858000"/>
                </a:lnTo>
                <a:lnTo>
                  <a:pt x="341340" y="6858000"/>
                </a:lnTo>
                <a:lnTo>
                  <a:pt x="341340" y="6860673"/>
                </a:lnTo>
                <a:lnTo>
                  <a:pt x="4456" y="6860673"/>
                </a:lnTo>
                <a:lnTo>
                  <a:pt x="4456" y="2794000"/>
                </a:lnTo>
                <a:lnTo>
                  <a:pt x="0" y="2794000"/>
                </a:lnTo>
                <a:lnTo>
                  <a:pt x="0" y="2022550"/>
                </a:lnTo>
                <a:lnTo>
                  <a:pt x="4456" y="2022550"/>
                </a:lnTo>
                <a:lnTo>
                  <a:pt x="4456" y="1646989"/>
                </a:lnTo>
                <a:lnTo>
                  <a:pt x="4456" y="0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31889"/>
                </a:schemeClr>
              </a:gs>
              <a:gs pos="77000">
                <a:schemeClr val="accent3">
                  <a:lumMod val="25000"/>
                  <a:alpha val="0"/>
                </a:schemeClr>
              </a:gs>
            </a:gsLst>
            <a:path path="circle">
              <a:fillToRect t="100000" r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" name="Freeform 3">
            <a:extLst>
              <a:ext uri="{FF2B5EF4-FFF2-40B4-BE49-F238E27FC236}">
                <a16:creationId xmlns:a16="http://schemas.microsoft.com/office/drawing/2014/main" id="{332954FC-1C1B-B277-413F-3CBA66FD1EAD}"/>
              </a:ext>
            </a:extLst>
          </p:cNvPr>
          <p:cNvSpPr/>
          <p:nvPr userDrawn="1"/>
        </p:nvSpPr>
        <p:spPr>
          <a:xfrm flipH="1" flipV="1">
            <a:off x="-26982" y="9939"/>
            <a:ext cx="12218982" cy="6860673"/>
          </a:xfrm>
          <a:custGeom>
            <a:avLst/>
            <a:gdLst>
              <a:gd name="connsiteX0" fmla="*/ 4456 w 12218982"/>
              <a:gd name="connsiteY0" fmla="*/ 0 h 6860673"/>
              <a:gd name="connsiteX1" fmla="*/ 3150735 w 12218982"/>
              <a:gd name="connsiteY1" fmla="*/ 0 h 6860673"/>
              <a:gd name="connsiteX2" fmla="*/ 3150734 w 12218982"/>
              <a:gd name="connsiteY2" fmla="*/ 1 h 6860673"/>
              <a:gd name="connsiteX3" fmla="*/ 3275209 w 12218982"/>
              <a:gd name="connsiteY3" fmla="*/ 1 h 6860673"/>
              <a:gd name="connsiteX4" fmla="*/ 3275209 w 12218982"/>
              <a:gd name="connsiteY4" fmla="*/ 0 h 6860673"/>
              <a:gd name="connsiteX5" fmla="*/ 12218982 w 12218982"/>
              <a:gd name="connsiteY5" fmla="*/ 0 h 6860673"/>
              <a:gd name="connsiteX6" fmla="*/ 12218982 w 12218982"/>
              <a:gd name="connsiteY6" fmla="*/ 1983013 h 6860673"/>
              <a:gd name="connsiteX7" fmla="*/ 12062259 w 12218982"/>
              <a:gd name="connsiteY7" fmla="*/ 2024385 h 6860673"/>
              <a:gd name="connsiteX8" fmla="*/ 10972986 w 12218982"/>
              <a:gd name="connsiteY8" fmla="*/ 2139627 h 6860673"/>
              <a:gd name="connsiteX9" fmla="*/ 5417726 w 12218982"/>
              <a:gd name="connsiteY9" fmla="*/ 115939 h 6860673"/>
              <a:gd name="connsiteX10" fmla="*/ 5011629 w 12218982"/>
              <a:gd name="connsiteY10" fmla="*/ 121918 h 6860673"/>
              <a:gd name="connsiteX11" fmla="*/ 4783396 w 12218982"/>
              <a:gd name="connsiteY11" fmla="*/ 139697 h 6860673"/>
              <a:gd name="connsiteX12" fmla="*/ 4570293 w 12218982"/>
              <a:gd name="connsiteY12" fmla="*/ 145085 h 6860673"/>
              <a:gd name="connsiteX13" fmla="*/ 692864 w 12218982"/>
              <a:gd name="connsiteY13" fmla="*/ 2723368 h 6860673"/>
              <a:gd name="connsiteX14" fmla="*/ 653810 w 12218982"/>
              <a:gd name="connsiteY14" fmla="*/ 2809752 h 6860673"/>
              <a:gd name="connsiteX15" fmla="*/ 633474 w 12218982"/>
              <a:gd name="connsiteY15" fmla="*/ 2851993 h 6860673"/>
              <a:gd name="connsiteX16" fmla="*/ 551923 w 12218982"/>
              <a:gd name="connsiteY16" fmla="*/ 3041708 h 6860673"/>
              <a:gd name="connsiteX17" fmla="*/ 532245 w 12218982"/>
              <a:gd name="connsiteY17" fmla="*/ 3101107 h 6860673"/>
              <a:gd name="connsiteX18" fmla="*/ 519820 w 12218982"/>
              <a:gd name="connsiteY18" fmla="*/ 3132620 h 6860673"/>
              <a:gd name="connsiteX19" fmla="*/ 242995 w 12218982"/>
              <a:gd name="connsiteY19" fmla="*/ 4701210 h 6860673"/>
              <a:gd name="connsiteX20" fmla="*/ 692864 w 12218982"/>
              <a:gd name="connsiteY20" fmla="*/ 6679052 h 6860673"/>
              <a:gd name="connsiteX21" fmla="*/ 784515 w 12218982"/>
              <a:gd name="connsiteY21" fmla="*/ 6858000 h 6860673"/>
              <a:gd name="connsiteX22" fmla="*/ 341340 w 12218982"/>
              <a:gd name="connsiteY22" fmla="*/ 6858000 h 6860673"/>
              <a:gd name="connsiteX23" fmla="*/ 341340 w 12218982"/>
              <a:gd name="connsiteY23" fmla="*/ 6860673 h 6860673"/>
              <a:gd name="connsiteX24" fmla="*/ 4456 w 12218982"/>
              <a:gd name="connsiteY24" fmla="*/ 6860673 h 6860673"/>
              <a:gd name="connsiteX25" fmla="*/ 4456 w 12218982"/>
              <a:gd name="connsiteY25" fmla="*/ 2794000 h 6860673"/>
              <a:gd name="connsiteX26" fmla="*/ 0 w 12218982"/>
              <a:gd name="connsiteY26" fmla="*/ 2794000 h 6860673"/>
              <a:gd name="connsiteX27" fmla="*/ 0 w 12218982"/>
              <a:gd name="connsiteY27" fmla="*/ 2022550 h 6860673"/>
              <a:gd name="connsiteX28" fmla="*/ 4456 w 12218982"/>
              <a:gd name="connsiteY28" fmla="*/ 2022550 h 6860673"/>
              <a:gd name="connsiteX29" fmla="*/ 4456 w 12218982"/>
              <a:gd name="connsiteY29" fmla="*/ 1646989 h 6860673"/>
              <a:gd name="connsiteX30" fmla="*/ 4456 w 12218982"/>
              <a:gd name="connsiteY30" fmla="*/ 0 h 6860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2218982" h="6860673">
                <a:moveTo>
                  <a:pt x="4456" y="0"/>
                </a:moveTo>
                <a:lnTo>
                  <a:pt x="3150735" y="0"/>
                </a:lnTo>
                <a:lnTo>
                  <a:pt x="3150734" y="1"/>
                </a:lnTo>
                <a:lnTo>
                  <a:pt x="3275209" y="1"/>
                </a:lnTo>
                <a:lnTo>
                  <a:pt x="3275209" y="0"/>
                </a:lnTo>
                <a:lnTo>
                  <a:pt x="12218982" y="0"/>
                </a:lnTo>
                <a:lnTo>
                  <a:pt x="12218982" y="1983013"/>
                </a:lnTo>
                <a:lnTo>
                  <a:pt x="12062259" y="2024385"/>
                </a:lnTo>
                <a:cubicBezTo>
                  <a:pt x="11728036" y="2099441"/>
                  <a:pt x="11364094" y="2141640"/>
                  <a:pt x="10972986" y="2139627"/>
                </a:cubicBezTo>
                <a:cubicBezTo>
                  <a:pt x="8748018" y="2128176"/>
                  <a:pt x="7788484" y="155587"/>
                  <a:pt x="5417726" y="115939"/>
                </a:cubicBezTo>
                <a:cubicBezTo>
                  <a:pt x="5278815" y="113616"/>
                  <a:pt x="5143479" y="115764"/>
                  <a:pt x="5011629" y="121918"/>
                </a:cubicBezTo>
                <a:lnTo>
                  <a:pt x="4783396" y="139697"/>
                </a:lnTo>
                <a:lnTo>
                  <a:pt x="4570293" y="145085"/>
                </a:lnTo>
                <a:cubicBezTo>
                  <a:pt x="2859647" y="231798"/>
                  <a:pt x="1397605" y="1260791"/>
                  <a:pt x="692864" y="2723368"/>
                </a:cubicBezTo>
                <a:lnTo>
                  <a:pt x="653810" y="2809752"/>
                </a:lnTo>
                <a:lnTo>
                  <a:pt x="633474" y="2851993"/>
                </a:lnTo>
                <a:cubicBezTo>
                  <a:pt x="600933" y="2920155"/>
                  <a:pt x="575052" y="2977311"/>
                  <a:pt x="551923" y="3041708"/>
                </a:cubicBezTo>
                <a:lnTo>
                  <a:pt x="532245" y="3101107"/>
                </a:lnTo>
                <a:lnTo>
                  <a:pt x="519820" y="3132620"/>
                </a:lnTo>
                <a:cubicBezTo>
                  <a:pt x="340732" y="3621732"/>
                  <a:pt x="242995" y="4150057"/>
                  <a:pt x="242995" y="4701210"/>
                </a:cubicBezTo>
                <a:cubicBezTo>
                  <a:pt x="242995" y="5409836"/>
                  <a:pt x="404560" y="6080725"/>
                  <a:pt x="692864" y="6679052"/>
                </a:cubicBezTo>
                <a:lnTo>
                  <a:pt x="784515" y="6858000"/>
                </a:lnTo>
                <a:lnTo>
                  <a:pt x="341340" y="6858000"/>
                </a:lnTo>
                <a:lnTo>
                  <a:pt x="341340" y="6860673"/>
                </a:lnTo>
                <a:lnTo>
                  <a:pt x="4456" y="6860673"/>
                </a:lnTo>
                <a:lnTo>
                  <a:pt x="4456" y="2794000"/>
                </a:lnTo>
                <a:lnTo>
                  <a:pt x="0" y="2794000"/>
                </a:lnTo>
                <a:lnTo>
                  <a:pt x="0" y="2022550"/>
                </a:lnTo>
                <a:lnTo>
                  <a:pt x="4456" y="2022550"/>
                </a:lnTo>
                <a:lnTo>
                  <a:pt x="4456" y="1646989"/>
                </a:lnTo>
                <a:lnTo>
                  <a:pt x="4456" y="0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50000"/>
                </a:schemeClr>
              </a:gs>
              <a:gs pos="77000">
                <a:schemeClr val="accent3">
                  <a:lumMod val="25000"/>
                  <a:alpha val="0"/>
                </a:schemeClr>
              </a:gs>
            </a:gsLst>
            <a:path path="circle">
              <a:fillToRect t="100000" r="100000"/>
            </a:path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9" name="Freeform 4">
            <a:extLst>
              <a:ext uri="{FF2B5EF4-FFF2-40B4-BE49-F238E27FC236}">
                <a16:creationId xmlns:a16="http://schemas.microsoft.com/office/drawing/2014/main" id="{9AD65933-4DAE-2A46-C7F9-2A20CB244088}"/>
              </a:ext>
            </a:extLst>
          </p:cNvPr>
          <p:cNvSpPr/>
          <p:nvPr userDrawn="1"/>
        </p:nvSpPr>
        <p:spPr>
          <a:xfrm>
            <a:off x="4603793" y="0"/>
            <a:ext cx="6821472" cy="1207007"/>
          </a:xfrm>
          <a:custGeom>
            <a:avLst/>
            <a:gdLst>
              <a:gd name="connsiteX0" fmla="*/ 2449167 w 4758726"/>
              <a:gd name="connsiteY0" fmla="*/ 841961 h 842020"/>
              <a:gd name="connsiteX1" fmla="*/ 12024 w 4758726"/>
              <a:gd name="connsiteY1" fmla="*/ 11254 h 842020"/>
              <a:gd name="connsiteX2" fmla="*/ 0 w 4758726"/>
              <a:gd name="connsiteY2" fmla="*/ 0 h 842020"/>
              <a:gd name="connsiteX3" fmla="*/ 4758726 w 4758726"/>
              <a:gd name="connsiteY3" fmla="*/ 0 h 842020"/>
              <a:gd name="connsiteX4" fmla="*/ 4526601 w 4758726"/>
              <a:gd name="connsiteY4" fmla="*/ 141635 h 842020"/>
              <a:gd name="connsiteX5" fmla="*/ 2449167 w 4758726"/>
              <a:gd name="connsiteY5" fmla="*/ 841961 h 842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58726" h="842020">
                <a:moveTo>
                  <a:pt x="2449167" y="841961"/>
                </a:moveTo>
                <a:cubicBezTo>
                  <a:pt x="1373800" y="847496"/>
                  <a:pt x="537447" y="464031"/>
                  <a:pt x="12024" y="11254"/>
                </a:cubicBezTo>
                <a:lnTo>
                  <a:pt x="0" y="0"/>
                </a:lnTo>
                <a:lnTo>
                  <a:pt x="4758726" y="0"/>
                </a:lnTo>
                <a:lnTo>
                  <a:pt x="4526601" y="141635"/>
                </a:lnTo>
                <a:cubicBezTo>
                  <a:pt x="3913845" y="510819"/>
                  <a:pt x="3285564" y="837657"/>
                  <a:pt x="2449167" y="841961"/>
                </a:cubicBezTo>
                <a:close/>
              </a:path>
            </a:pathLst>
          </a:custGeom>
          <a:gradFill>
            <a:gsLst>
              <a:gs pos="41000">
                <a:schemeClr val="accent5">
                  <a:alpha val="21000"/>
                </a:schemeClr>
              </a:gs>
              <a:gs pos="98000">
                <a:schemeClr val="accent5">
                  <a:lumMod val="50000"/>
                </a:schemeClr>
              </a:gs>
            </a:gsLst>
            <a:lin ang="132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8" name="Freeform 5">
            <a:extLst>
              <a:ext uri="{FF2B5EF4-FFF2-40B4-BE49-F238E27FC236}">
                <a16:creationId xmlns:a16="http://schemas.microsoft.com/office/drawing/2014/main" id="{078C0FDD-401B-0E80-5823-215C99BAE6B2}"/>
              </a:ext>
            </a:extLst>
          </p:cNvPr>
          <p:cNvSpPr/>
          <p:nvPr userDrawn="1"/>
        </p:nvSpPr>
        <p:spPr>
          <a:xfrm rot="710202" flipH="1">
            <a:off x="6511239" y="-551340"/>
            <a:ext cx="5838132" cy="3132551"/>
          </a:xfrm>
          <a:custGeom>
            <a:avLst/>
            <a:gdLst>
              <a:gd name="connsiteX0" fmla="*/ 480125 w 6747252"/>
              <a:gd name="connsiteY0" fmla="*/ 0 h 3620355"/>
              <a:gd name="connsiteX1" fmla="*/ 6747252 w 6747252"/>
              <a:gd name="connsiteY1" fmla="*/ 1313462 h 3620355"/>
              <a:gd name="connsiteX2" fmla="*/ 6355443 w 6747252"/>
              <a:gd name="connsiteY2" fmla="*/ 1443581 h 3620355"/>
              <a:gd name="connsiteX3" fmla="*/ 4058536 w 6747252"/>
              <a:gd name="connsiteY3" fmla="*/ 2678500 h 3620355"/>
              <a:gd name="connsiteX4" fmla="*/ 33178 w 6747252"/>
              <a:gd name="connsiteY4" fmla="*/ 2369641 h 3620355"/>
              <a:gd name="connsiteX5" fmla="*/ 0 w 6747252"/>
              <a:gd name="connsiteY5" fmla="*/ 2290898 h 3620355"/>
              <a:gd name="connsiteX6" fmla="*/ 480125 w 6747252"/>
              <a:gd name="connsiteY6" fmla="*/ 0 h 3620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747252" h="3620355">
                <a:moveTo>
                  <a:pt x="480125" y="0"/>
                </a:moveTo>
                <a:lnTo>
                  <a:pt x="6747252" y="1313462"/>
                </a:lnTo>
                <a:lnTo>
                  <a:pt x="6355443" y="1443581"/>
                </a:lnTo>
                <a:cubicBezTo>
                  <a:pt x="5476828" y="1758684"/>
                  <a:pt x="4659690" y="2192443"/>
                  <a:pt x="4058536" y="2678500"/>
                </a:cubicBezTo>
                <a:cubicBezTo>
                  <a:pt x="2102261" y="4268418"/>
                  <a:pt x="625747" y="3626023"/>
                  <a:pt x="33178" y="2369641"/>
                </a:cubicBezTo>
                <a:lnTo>
                  <a:pt x="0" y="2290898"/>
                </a:lnTo>
                <a:lnTo>
                  <a:pt x="480125" y="0"/>
                </a:lnTo>
                <a:close/>
              </a:path>
            </a:pathLst>
          </a:custGeom>
          <a:gradFill flip="none" rotWithShape="1">
            <a:gsLst>
              <a:gs pos="100000">
                <a:schemeClr val="accent4">
                  <a:lumMod val="75000"/>
                  <a:alpha val="19000"/>
                </a:schemeClr>
              </a:gs>
              <a:gs pos="0">
                <a:schemeClr val="accent6">
                  <a:alpha val="61994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4248F2-5264-4601-AA0B-6C092F77F2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43584" y="2176272"/>
            <a:ext cx="9921240" cy="1481328"/>
          </a:xfrm>
        </p:spPr>
        <p:txBody>
          <a:bodyPr anchor="b">
            <a:no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FB69D3-5632-4285-A209-9DCA67DA66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60320" y="4261104"/>
            <a:ext cx="7068312" cy="75895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6377BA9B-C2E4-E61C-EF86-BD674353AF57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2569340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C4226C42-B02E-1D4B-77B4-BF0257C6041E}"/>
              </a:ext>
            </a:extLst>
          </p:cNvPr>
          <p:cNvSpPr/>
          <p:nvPr userDrawn="1"/>
        </p:nvSpPr>
        <p:spPr>
          <a:xfrm>
            <a:off x="19485" y="0"/>
            <a:ext cx="6721146" cy="6858000"/>
          </a:xfrm>
          <a:custGeom>
            <a:avLst/>
            <a:gdLst>
              <a:gd name="connsiteX0" fmla="*/ 0 w 6721146"/>
              <a:gd name="connsiteY0" fmla="*/ 0 h 6858000"/>
              <a:gd name="connsiteX1" fmla="*/ 399503 w 6721146"/>
              <a:gd name="connsiteY1" fmla="*/ 0 h 6858000"/>
              <a:gd name="connsiteX2" fmla="*/ 395119 w 6721146"/>
              <a:gd name="connsiteY2" fmla="*/ 19864 h 6858000"/>
              <a:gd name="connsiteX3" fmla="*/ 244176 w 6721146"/>
              <a:gd name="connsiteY3" fmla="*/ 529296 h 6858000"/>
              <a:gd name="connsiteX4" fmla="*/ 993095 w 6721146"/>
              <a:gd name="connsiteY4" fmla="*/ 5197987 h 6858000"/>
              <a:gd name="connsiteX5" fmla="*/ 4989455 w 6721146"/>
              <a:gd name="connsiteY5" fmla="*/ 6468602 h 6858000"/>
              <a:gd name="connsiteX6" fmla="*/ 6648701 w 6721146"/>
              <a:gd name="connsiteY6" fmla="*/ 6787937 h 6858000"/>
              <a:gd name="connsiteX7" fmla="*/ 6721146 w 6721146"/>
              <a:gd name="connsiteY7" fmla="*/ 6858000 h 6858000"/>
              <a:gd name="connsiteX8" fmla="*/ 0 w 6721146"/>
              <a:gd name="connsiteY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21146" h="6858000">
                <a:moveTo>
                  <a:pt x="0" y="0"/>
                </a:moveTo>
                <a:lnTo>
                  <a:pt x="399503" y="0"/>
                </a:lnTo>
                <a:lnTo>
                  <a:pt x="395119" y="19864"/>
                </a:lnTo>
                <a:cubicBezTo>
                  <a:pt x="355531" y="180505"/>
                  <a:pt x="305509" y="350292"/>
                  <a:pt x="244176" y="529296"/>
                </a:cubicBezTo>
                <a:cubicBezTo>
                  <a:pt x="-223599" y="2697668"/>
                  <a:pt x="276778" y="4254046"/>
                  <a:pt x="993095" y="5197987"/>
                </a:cubicBezTo>
                <a:cubicBezTo>
                  <a:pt x="1709415" y="6141924"/>
                  <a:pt x="3704883" y="6653220"/>
                  <a:pt x="4989455" y="6468602"/>
                </a:cubicBezTo>
                <a:cubicBezTo>
                  <a:pt x="5774573" y="6353740"/>
                  <a:pt x="6315041" y="6502080"/>
                  <a:pt x="6648701" y="6787937"/>
                </a:cubicBezTo>
                <a:lnTo>
                  <a:pt x="6721146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73000">
                <a:schemeClr val="accent3">
                  <a:lumMod val="25000"/>
                </a:schemeClr>
              </a:gs>
              <a:gs pos="0">
                <a:schemeClr val="accent1">
                  <a:alpha val="2964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260C6EA0-9137-97A8-7C78-0FCD8675F1B0}"/>
              </a:ext>
            </a:extLst>
          </p:cNvPr>
          <p:cNvSpPr/>
          <p:nvPr userDrawn="1"/>
        </p:nvSpPr>
        <p:spPr>
          <a:xfrm>
            <a:off x="8497" y="7662"/>
            <a:ext cx="4591137" cy="3588767"/>
          </a:xfrm>
          <a:custGeom>
            <a:avLst/>
            <a:gdLst>
              <a:gd name="connsiteX0" fmla="*/ 0 w 4591137"/>
              <a:gd name="connsiteY0" fmla="*/ 0 h 3588767"/>
              <a:gd name="connsiteX1" fmla="*/ 4591137 w 4591137"/>
              <a:gd name="connsiteY1" fmla="*/ 0 h 3588767"/>
              <a:gd name="connsiteX2" fmla="*/ 4458037 w 4591137"/>
              <a:gd name="connsiteY2" fmla="*/ 139038 h 3588767"/>
              <a:gd name="connsiteX3" fmla="*/ 3406398 w 4591137"/>
              <a:gd name="connsiteY3" fmla="*/ 1512312 h 3588767"/>
              <a:gd name="connsiteX4" fmla="*/ 202105 w 4591137"/>
              <a:gd name="connsiteY4" fmla="*/ 3554432 h 3588767"/>
              <a:gd name="connsiteX5" fmla="*/ 0 w 4591137"/>
              <a:gd name="connsiteY5" fmla="*/ 3506319 h 3588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91137" h="3588767">
                <a:moveTo>
                  <a:pt x="0" y="0"/>
                </a:moveTo>
                <a:lnTo>
                  <a:pt x="4591137" y="0"/>
                </a:lnTo>
                <a:lnTo>
                  <a:pt x="4458037" y="139038"/>
                </a:lnTo>
                <a:cubicBezTo>
                  <a:pt x="4038035" y="589101"/>
                  <a:pt x="3677988" y="1055885"/>
                  <a:pt x="3406398" y="1512312"/>
                </a:cubicBezTo>
                <a:cubicBezTo>
                  <a:pt x="2398561" y="3215836"/>
                  <a:pt x="1221089" y="3736280"/>
                  <a:pt x="202105" y="3554432"/>
                </a:cubicBezTo>
                <a:lnTo>
                  <a:pt x="0" y="3506319"/>
                </a:ln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25000"/>
                  <a:alpha val="55687"/>
                </a:schemeClr>
              </a:gs>
              <a:gs pos="99000">
                <a:schemeClr val="accent1">
                  <a:lumMod val="60000"/>
                  <a:lumOff val="40000"/>
                  <a:alpha val="20003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reeform 24">
            <a:extLst>
              <a:ext uri="{FF2B5EF4-FFF2-40B4-BE49-F238E27FC236}">
                <a16:creationId xmlns:a16="http://schemas.microsoft.com/office/drawing/2014/main" id="{2698A246-2716-9361-4EDE-2498058A4C3A}"/>
              </a:ext>
            </a:extLst>
          </p:cNvPr>
          <p:cNvSpPr/>
          <p:nvPr userDrawn="1"/>
        </p:nvSpPr>
        <p:spPr>
          <a:xfrm>
            <a:off x="0" y="0"/>
            <a:ext cx="1893320" cy="2085274"/>
          </a:xfrm>
          <a:custGeom>
            <a:avLst/>
            <a:gdLst>
              <a:gd name="connsiteX0" fmla="*/ 0 w 1893320"/>
              <a:gd name="connsiteY0" fmla="*/ 0 h 2085274"/>
              <a:gd name="connsiteX1" fmla="*/ 1893320 w 1893320"/>
              <a:gd name="connsiteY1" fmla="*/ 0 h 2085274"/>
              <a:gd name="connsiteX2" fmla="*/ 1836420 w 1893320"/>
              <a:gd name="connsiteY2" fmla="*/ 89992 h 2085274"/>
              <a:gd name="connsiteX3" fmla="*/ 1471130 w 1893320"/>
              <a:gd name="connsiteY3" fmla="*/ 883842 h 2085274"/>
              <a:gd name="connsiteX4" fmla="*/ 90049 w 1893320"/>
              <a:gd name="connsiteY4" fmla="*/ 2071651 h 2085274"/>
              <a:gd name="connsiteX5" fmla="*/ 0 w 1893320"/>
              <a:gd name="connsiteY5" fmla="*/ 2052168 h 2085274"/>
              <a:gd name="connsiteX6" fmla="*/ 0 w 1893320"/>
              <a:gd name="connsiteY6" fmla="*/ 0 h 2085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93320" h="2085274">
                <a:moveTo>
                  <a:pt x="0" y="0"/>
                </a:moveTo>
                <a:lnTo>
                  <a:pt x="1893320" y="0"/>
                </a:lnTo>
                <a:lnTo>
                  <a:pt x="1836420" y="89992"/>
                </a:lnTo>
                <a:cubicBezTo>
                  <a:pt x="1676137" y="357859"/>
                  <a:pt x="1549717" y="629674"/>
                  <a:pt x="1471130" y="883842"/>
                </a:cubicBezTo>
                <a:cubicBezTo>
                  <a:pt x="1174602" y="1851540"/>
                  <a:pt x="614067" y="2156914"/>
                  <a:pt x="90049" y="2071651"/>
                </a:cubicBezTo>
                <a:lnTo>
                  <a:pt x="0" y="205216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50000"/>
              <a:alpha val="1074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F9A7DD52-C2B0-2B91-92C0-905899BB578D}"/>
              </a:ext>
            </a:extLst>
          </p:cNvPr>
          <p:cNvSpPr/>
          <p:nvPr userDrawn="1"/>
        </p:nvSpPr>
        <p:spPr>
          <a:xfrm>
            <a:off x="2" y="5262792"/>
            <a:ext cx="2809260" cy="1595208"/>
          </a:xfrm>
          <a:custGeom>
            <a:avLst/>
            <a:gdLst>
              <a:gd name="connsiteX0" fmla="*/ 0 w 2809260"/>
              <a:gd name="connsiteY0" fmla="*/ 0 h 1595208"/>
              <a:gd name="connsiteX1" fmla="*/ 101140 w 2809260"/>
              <a:gd name="connsiteY1" fmla="*/ 117015 h 1595208"/>
              <a:gd name="connsiteX2" fmla="*/ 2208849 w 2809260"/>
              <a:gd name="connsiteY2" fmla="*/ 1381471 h 1595208"/>
              <a:gd name="connsiteX3" fmla="*/ 2746965 w 2809260"/>
              <a:gd name="connsiteY3" fmla="*/ 1562268 h 1595208"/>
              <a:gd name="connsiteX4" fmla="*/ 2809260 w 2809260"/>
              <a:gd name="connsiteY4" fmla="*/ 1595208 h 1595208"/>
              <a:gd name="connsiteX5" fmla="*/ 0 w 2809260"/>
              <a:gd name="connsiteY5" fmla="*/ 1595207 h 1595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09260" h="1595208">
                <a:moveTo>
                  <a:pt x="0" y="0"/>
                </a:moveTo>
                <a:lnTo>
                  <a:pt x="101140" y="117015"/>
                </a:lnTo>
                <a:cubicBezTo>
                  <a:pt x="653434" y="714877"/>
                  <a:pt x="1509442" y="1220329"/>
                  <a:pt x="2208849" y="1381471"/>
                </a:cubicBezTo>
                <a:cubicBezTo>
                  <a:pt x="2416303" y="1428716"/>
                  <a:pt x="2594874" y="1490011"/>
                  <a:pt x="2746965" y="1562268"/>
                </a:cubicBezTo>
                <a:lnTo>
                  <a:pt x="2809260" y="1595208"/>
                </a:lnTo>
                <a:lnTo>
                  <a:pt x="0" y="1595207"/>
                </a:lnTo>
                <a:close/>
              </a:path>
            </a:pathLst>
          </a:custGeom>
          <a:gradFill flip="none" rotWithShape="1">
            <a:gsLst>
              <a:gs pos="98000">
                <a:schemeClr val="accent5">
                  <a:lumMod val="50000"/>
                  <a:alpha val="67000"/>
                </a:schemeClr>
              </a:gs>
              <a:gs pos="0">
                <a:schemeClr val="accent6">
                  <a:alpha val="4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Freeform 29">
            <a:extLst>
              <a:ext uri="{FF2B5EF4-FFF2-40B4-BE49-F238E27FC236}">
                <a16:creationId xmlns:a16="http://schemas.microsoft.com/office/drawing/2014/main" id="{73541AB3-4000-4259-4112-06DA0F0728A5}"/>
              </a:ext>
            </a:extLst>
          </p:cNvPr>
          <p:cNvSpPr/>
          <p:nvPr userDrawn="1"/>
        </p:nvSpPr>
        <p:spPr>
          <a:xfrm>
            <a:off x="10193397" y="2730129"/>
            <a:ext cx="1979119" cy="4127871"/>
          </a:xfrm>
          <a:custGeom>
            <a:avLst/>
            <a:gdLst>
              <a:gd name="connsiteX0" fmla="*/ 1979119 w 1979119"/>
              <a:gd name="connsiteY0" fmla="*/ 0 h 4127871"/>
              <a:gd name="connsiteX1" fmla="*/ 1979119 w 1979119"/>
              <a:gd name="connsiteY1" fmla="*/ 4127871 h 4127871"/>
              <a:gd name="connsiteX2" fmla="*/ 0 w 1979119"/>
              <a:gd name="connsiteY2" fmla="*/ 4127871 h 4127871"/>
              <a:gd name="connsiteX3" fmla="*/ 113381 w 1979119"/>
              <a:gd name="connsiteY3" fmla="*/ 3939685 h 4127871"/>
              <a:gd name="connsiteX4" fmla="*/ 893390 w 1979119"/>
              <a:gd name="connsiteY4" fmla="*/ 1926136 h 4127871"/>
              <a:gd name="connsiteX5" fmla="*/ 1827429 w 1979119"/>
              <a:gd name="connsiteY5" fmla="*/ 103152 h 4127871"/>
              <a:gd name="connsiteX6" fmla="*/ 1979119 w 1979119"/>
              <a:gd name="connsiteY6" fmla="*/ 0 h 4127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79119" h="4127871">
                <a:moveTo>
                  <a:pt x="1979119" y="0"/>
                </a:moveTo>
                <a:lnTo>
                  <a:pt x="1979119" y="4127871"/>
                </a:lnTo>
                <a:lnTo>
                  <a:pt x="0" y="4127871"/>
                </a:lnTo>
                <a:lnTo>
                  <a:pt x="113381" y="3939685"/>
                </a:lnTo>
                <a:cubicBezTo>
                  <a:pt x="496433" y="3268400"/>
                  <a:pt x="776925" y="2555572"/>
                  <a:pt x="893390" y="1926136"/>
                </a:cubicBezTo>
                <a:cubicBezTo>
                  <a:pt x="1059875" y="1013485"/>
                  <a:pt x="1404160" y="429246"/>
                  <a:pt x="1827429" y="103152"/>
                </a:cubicBezTo>
                <a:lnTo>
                  <a:pt x="1979119" y="0"/>
                </a:lnTo>
                <a:close/>
              </a:path>
            </a:pathLst>
          </a:custGeom>
          <a:gradFill>
            <a:gsLst>
              <a:gs pos="83000">
                <a:schemeClr val="accent5">
                  <a:lumMod val="58000"/>
                  <a:alpha val="35019"/>
                </a:schemeClr>
              </a:gs>
              <a:gs pos="0">
                <a:schemeClr val="accent6">
                  <a:lumMod val="89923"/>
                  <a:lumOff val="10077"/>
                  <a:alpha val="35554"/>
                </a:schemeClr>
              </a:gs>
            </a:gsLst>
            <a:path path="circle">
              <a:fillToRect t="100000" r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0D1FF5-7EF8-4250-A259-43050ABBD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5336" y="822960"/>
            <a:ext cx="8878824" cy="1069848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3DC3A9-D4E6-42CF-91A8-F267C7C66C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36192" y="2185416"/>
            <a:ext cx="2953512" cy="493776"/>
          </a:xfrm>
        </p:spPr>
        <p:txBody>
          <a:bodyPr anchor="t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52CCA9-53A3-4DA5-AD45-C2A2C12A3A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536192" y="2743200"/>
            <a:ext cx="2953512" cy="2578608"/>
          </a:xfrm>
        </p:spPr>
        <p:txBody>
          <a:bodyPr/>
          <a:lstStyle>
            <a:lvl1pPr marL="228600" indent="-228600">
              <a:defRPr sz="1800"/>
            </a:lvl1pPr>
            <a:lvl2pPr indent="-228600">
              <a:defRPr sz="1600"/>
            </a:lvl2pPr>
            <a:lvl3pPr indent="-228600">
              <a:defRPr sz="1400"/>
            </a:lvl3pPr>
            <a:lvl4pPr indent="-228600">
              <a:defRPr sz="1200"/>
            </a:lvl4pPr>
            <a:lvl5pPr indent="-228600"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00C9C6-BD61-4D2C-9146-FB785BAE4F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54880" y="2185416"/>
            <a:ext cx="2953512" cy="493776"/>
          </a:xfrm>
        </p:spPr>
        <p:txBody>
          <a:bodyPr anchor="t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2E342EE-68BB-484D-98C3-48A7847549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54880" y="2743200"/>
            <a:ext cx="2953512" cy="2578608"/>
          </a:xfrm>
        </p:spPr>
        <p:txBody>
          <a:bodyPr/>
          <a:lstStyle>
            <a:lvl1pPr marL="228600" indent="-228600">
              <a:defRPr sz="1800"/>
            </a:lvl1pPr>
            <a:lvl2pPr indent="-228600">
              <a:defRPr sz="1600"/>
            </a:lvl2pPr>
            <a:lvl3pPr indent="-228600">
              <a:defRPr sz="1400"/>
            </a:lvl3pPr>
            <a:lvl4pPr indent="-228600">
              <a:defRPr sz="1200"/>
            </a:lvl4pPr>
            <a:lvl5pPr indent="-228600"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C963910-7C6F-7474-84FF-C53D235027B8}"/>
              </a:ext>
            </a:extLst>
          </p:cNvPr>
          <p:cNvCxnSpPr>
            <a:cxnSpLocks/>
          </p:cNvCxnSpPr>
          <p:nvPr userDrawn="1"/>
        </p:nvCxnSpPr>
        <p:spPr>
          <a:xfrm>
            <a:off x="594170" y="846661"/>
            <a:ext cx="0" cy="5111012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Placeholder 4">
            <a:extLst>
              <a:ext uri="{FF2B5EF4-FFF2-40B4-BE49-F238E27FC236}">
                <a16:creationId xmlns:a16="http://schemas.microsoft.com/office/drawing/2014/main" id="{43CEC7BC-C46D-D3AD-22D8-8737322B7E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973568" y="2185416"/>
            <a:ext cx="2953512" cy="493776"/>
          </a:xfrm>
        </p:spPr>
        <p:txBody>
          <a:bodyPr anchor="t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Content Placeholder 5">
            <a:extLst>
              <a:ext uri="{FF2B5EF4-FFF2-40B4-BE49-F238E27FC236}">
                <a16:creationId xmlns:a16="http://schemas.microsoft.com/office/drawing/2014/main" id="{658FA801-D400-D7FB-6241-4A41BBAAA0D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973568" y="2743200"/>
            <a:ext cx="2953512" cy="2578608"/>
          </a:xfrm>
        </p:spPr>
        <p:txBody>
          <a:bodyPr/>
          <a:lstStyle>
            <a:lvl1pPr marL="228600" indent="-228600">
              <a:defRPr sz="1800"/>
            </a:lvl1pPr>
            <a:lvl2pPr indent="-228600">
              <a:defRPr sz="1600"/>
            </a:lvl2pPr>
            <a:lvl3pPr indent="-228600">
              <a:defRPr sz="1400"/>
            </a:lvl3pPr>
            <a:lvl4pPr indent="-228600">
              <a:defRPr sz="1200"/>
            </a:lvl4pPr>
            <a:lvl5pPr indent="-228600"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A1B6EC4D-3DDA-49E9-0600-3F48F3C60207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2503394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x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515CD9-7B09-FB25-0368-96365B9DD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6588" y="832104"/>
            <a:ext cx="8878824" cy="106984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1740CAD-6CDA-9014-8875-BCECEECE0522}"/>
              </a:ext>
            </a:extLst>
          </p:cNvPr>
          <p:cNvSpPr/>
          <p:nvPr userDrawn="1"/>
        </p:nvSpPr>
        <p:spPr>
          <a:xfrm flipH="1">
            <a:off x="3791017" y="2349814"/>
            <a:ext cx="2058045" cy="2058045"/>
          </a:xfrm>
          <a:prstGeom prst="ellipse">
            <a:avLst/>
          </a:prstGeom>
          <a:gradFill flip="none" rotWithShape="1">
            <a:gsLst>
              <a:gs pos="18000">
                <a:schemeClr val="accent3"/>
              </a:gs>
              <a:gs pos="52000">
                <a:schemeClr val="accent5">
                  <a:alpha val="69515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6E536D1-EF07-9062-CA32-986876ED933F}"/>
              </a:ext>
            </a:extLst>
          </p:cNvPr>
          <p:cNvSpPr/>
          <p:nvPr userDrawn="1"/>
        </p:nvSpPr>
        <p:spPr>
          <a:xfrm flipH="1">
            <a:off x="8929767" y="2349814"/>
            <a:ext cx="2058045" cy="2058045"/>
          </a:xfrm>
          <a:prstGeom prst="ellipse">
            <a:avLst/>
          </a:prstGeom>
          <a:gradFill flip="none" rotWithShape="1">
            <a:gsLst>
              <a:gs pos="18000">
                <a:schemeClr val="accent3"/>
              </a:gs>
              <a:gs pos="52000">
                <a:schemeClr val="accent5">
                  <a:alpha val="69515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D09D35C-DD66-8B6A-98FE-003262BBE72D}"/>
              </a:ext>
            </a:extLst>
          </p:cNvPr>
          <p:cNvSpPr/>
          <p:nvPr userDrawn="1"/>
        </p:nvSpPr>
        <p:spPr>
          <a:xfrm flipH="1">
            <a:off x="6342947" y="2349814"/>
            <a:ext cx="2058045" cy="2058045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77000">
                <a:schemeClr val="accent6">
                  <a:alpha val="69284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0E263D2-96A8-9EB3-2175-1DB2FD5CB609}"/>
              </a:ext>
            </a:extLst>
          </p:cNvPr>
          <p:cNvSpPr/>
          <p:nvPr userDrawn="1"/>
        </p:nvSpPr>
        <p:spPr>
          <a:xfrm flipH="1">
            <a:off x="1247942" y="2349814"/>
            <a:ext cx="2058045" cy="2058045"/>
          </a:xfrm>
          <a:prstGeom prst="ellipse">
            <a:avLst/>
          </a:prstGeom>
          <a:gradFill>
            <a:gsLst>
              <a:gs pos="0">
                <a:schemeClr val="accent1"/>
              </a:gs>
              <a:gs pos="77000">
                <a:schemeClr val="accent6">
                  <a:alpha val="69284"/>
                </a:schemeClr>
              </a:gs>
            </a:gsLst>
            <a:path path="circle">
              <a:fillToRect t="100000" r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B3517CD-F786-4206-2455-E4C3BD98742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042524" y="4508648"/>
            <a:ext cx="2468880" cy="365760"/>
          </a:xfrm>
        </p:spPr>
        <p:txBody>
          <a:bodyPr lIns="0" tIns="0" rIns="0" bIns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="1" spc="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9978C389-1D90-6CEB-1D34-D69BF78983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42524" y="4879877"/>
            <a:ext cx="2468880" cy="274638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12B5D758-2B43-B448-79C9-1F09317F866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627120" y="4508648"/>
            <a:ext cx="2468880" cy="365760"/>
          </a:xfrm>
        </p:spPr>
        <p:txBody>
          <a:bodyPr lIns="0" tIns="0" rIns="0" bIns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="1" spc="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65404FC1-F068-1D2B-A3D6-59F44099DD2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627120" y="4879877"/>
            <a:ext cx="2468880" cy="274638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5F0B1C4A-F0AC-3974-6F79-9CCF799976B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096000" y="4508648"/>
            <a:ext cx="2468880" cy="365760"/>
          </a:xfrm>
        </p:spPr>
        <p:txBody>
          <a:bodyPr lIns="0" tIns="0" rIns="0" bIns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="1" spc="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5C12C91B-3BBC-019A-22DF-DF71A287D58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096000" y="4879877"/>
            <a:ext cx="2468880" cy="274638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11">
            <a:extLst>
              <a:ext uri="{FF2B5EF4-FFF2-40B4-BE49-F238E27FC236}">
                <a16:creationId xmlns:a16="http://schemas.microsoft.com/office/drawing/2014/main" id="{BB3FD4C7-50B9-E37D-A077-B15D8C6DB9A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724349" y="4508648"/>
            <a:ext cx="2468880" cy="365760"/>
          </a:xfrm>
        </p:spPr>
        <p:txBody>
          <a:bodyPr lIns="0" tIns="0" rIns="0" bIns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="1" spc="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1">
            <a:extLst>
              <a:ext uri="{FF2B5EF4-FFF2-40B4-BE49-F238E27FC236}">
                <a16:creationId xmlns:a16="http://schemas.microsoft.com/office/drawing/2014/main" id="{486092F0-1D91-8C7F-EEFE-A7D79FF89C1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724349" y="4879877"/>
            <a:ext cx="2468880" cy="274638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8D38BBA9-DB40-81D9-4D13-4351576F9FD3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1399285" y="2505584"/>
            <a:ext cx="1746504" cy="1746504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20">
            <a:extLst>
              <a:ext uri="{FF2B5EF4-FFF2-40B4-BE49-F238E27FC236}">
                <a16:creationId xmlns:a16="http://schemas.microsoft.com/office/drawing/2014/main" id="{D4E44748-5631-A2C7-ADA1-FB2707923EE2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3946787" y="2505584"/>
            <a:ext cx="1746504" cy="1746504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0">
            <a:extLst>
              <a:ext uri="{FF2B5EF4-FFF2-40B4-BE49-F238E27FC236}">
                <a16:creationId xmlns:a16="http://schemas.microsoft.com/office/drawing/2014/main" id="{8A56F66F-909F-8F64-B021-9820EB3F6B67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498717" y="2505584"/>
            <a:ext cx="1746504" cy="1746504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0">
            <a:extLst>
              <a:ext uri="{FF2B5EF4-FFF2-40B4-BE49-F238E27FC236}">
                <a16:creationId xmlns:a16="http://schemas.microsoft.com/office/drawing/2014/main" id="{EB90D275-5951-BAE0-8859-71B60C946087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085537" y="2505584"/>
            <a:ext cx="1746504" cy="1746504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0E889068-D6EF-EB12-8F11-27E8B38132A5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37842011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x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3CF1AC86-4E83-EED8-9FB5-635710111D45}"/>
              </a:ext>
            </a:extLst>
          </p:cNvPr>
          <p:cNvSpPr/>
          <p:nvPr userDrawn="1"/>
        </p:nvSpPr>
        <p:spPr>
          <a:xfrm flipH="1">
            <a:off x="1704107" y="4055522"/>
            <a:ext cx="1231495" cy="1231495"/>
          </a:xfrm>
          <a:prstGeom prst="ellipse">
            <a:avLst/>
          </a:prstGeom>
          <a:gradFill flip="none" rotWithShape="1">
            <a:gsLst>
              <a:gs pos="18000">
                <a:schemeClr val="accent3"/>
              </a:gs>
              <a:gs pos="52000">
                <a:schemeClr val="accent5">
                  <a:alpha val="69515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03E890B-5D84-F4A6-E963-051A1C52577D}"/>
              </a:ext>
            </a:extLst>
          </p:cNvPr>
          <p:cNvSpPr/>
          <p:nvPr userDrawn="1"/>
        </p:nvSpPr>
        <p:spPr>
          <a:xfrm flipH="1">
            <a:off x="4228381" y="1853643"/>
            <a:ext cx="1231495" cy="1231495"/>
          </a:xfrm>
          <a:prstGeom prst="ellipse">
            <a:avLst/>
          </a:prstGeom>
          <a:gradFill flip="none" rotWithShape="1">
            <a:gsLst>
              <a:gs pos="18000">
                <a:schemeClr val="accent3"/>
              </a:gs>
              <a:gs pos="52000">
                <a:schemeClr val="accent5">
                  <a:alpha val="69515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A321B0B-6EF1-E460-8E13-3BBE774FA148}"/>
              </a:ext>
            </a:extLst>
          </p:cNvPr>
          <p:cNvSpPr/>
          <p:nvPr userDrawn="1"/>
        </p:nvSpPr>
        <p:spPr>
          <a:xfrm flipH="1">
            <a:off x="6752655" y="4055275"/>
            <a:ext cx="1231495" cy="1231495"/>
          </a:xfrm>
          <a:prstGeom prst="ellipse">
            <a:avLst/>
          </a:prstGeom>
          <a:gradFill flip="none" rotWithShape="1">
            <a:gsLst>
              <a:gs pos="18000">
                <a:schemeClr val="accent3"/>
              </a:gs>
              <a:gs pos="52000">
                <a:schemeClr val="accent5">
                  <a:alpha val="69515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98AB146-30D1-CD59-5D88-5097CF8561D1}"/>
              </a:ext>
            </a:extLst>
          </p:cNvPr>
          <p:cNvSpPr/>
          <p:nvPr userDrawn="1"/>
        </p:nvSpPr>
        <p:spPr>
          <a:xfrm flipH="1">
            <a:off x="9280950" y="4066155"/>
            <a:ext cx="1231495" cy="1231495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77000">
                <a:schemeClr val="accent6">
                  <a:alpha val="69284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4FE52614-CC2D-3550-FDBA-9D7D76ED0F72}"/>
              </a:ext>
            </a:extLst>
          </p:cNvPr>
          <p:cNvSpPr/>
          <p:nvPr userDrawn="1"/>
        </p:nvSpPr>
        <p:spPr>
          <a:xfrm flipH="1">
            <a:off x="4228381" y="4056366"/>
            <a:ext cx="1231495" cy="1231495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77000">
                <a:schemeClr val="accent6">
                  <a:alpha val="69284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D19BEA3C-B965-CC70-315C-7C531CD7AA4A}"/>
              </a:ext>
            </a:extLst>
          </p:cNvPr>
          <p:cNvSpPr/>
          <p:nvPr userDrawn="1"/>
        </p:nvSpPr>
        <p:spPr>
          <a:xfrm flipH="1">
            <a:off x="9276929" y="1861862"/>
            <a:ext cx="1231495" cy="1231495"/>
          </a:xfrm>
          <a:prstGeom prst="ellipse">
            <a:avLst/>
          </a:prstGeom>
          <a:gradFill flip="none" rotWithShape="1">
            <a:gsLst>
              <a:gs pos="18000">
                <a:schemeClr val="accent3"/>
              </a:gs>
              <a:gs pos="52000">
                <a:schemeClr val="accent5">
                  <a:alpha val="69515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BCCE6E9-C40E-A684-457C-F08C974BD59F}"/>
              </a:ext>
            </a:extLst>
          </p:cNvPr>
          <p:cNvSpPr/>
          <p:nvPr userDrawn="1"/>
        </p:nvSpPr>
        <p:spPr>
          <a:xfrm flipH="1">
            <a:off x="6752655" y="1855810"/>
            <a:ext cx="1231495" cy="1231495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77000">
                <a:schemeClr val="accent6">
                  <a:alpha val="69284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E9B5F0D0-ABA3-5B0F-77C9-C5B64A613F84}"/>
              </a:ext>
            </a:extLst>
          </p:cNvPr>
          <p:cNvSpPr/>
          <p:nvPr userDrawn="1"/>
        </p:nvSpPr>
        <p:spPr>
          <a:xfrm flipH="1">
            <a:off x="1692043" y="1846020"/>
            <a:ext cx="1231495" cy="1231495"/>
          </a:xfrm>
          <a:prstGeom prst="ellipse">
            <a:avLst/>
          </a:prstGeom>
          <a:gradFill>
            <a:gsLst>
              <a:gs pos="0">
                <a:schemeClr val="accent1"/>
              </a:gs>
              <a:gs pos="77000">
                <a:schemeClr val="accent6">
                  <a:alpha val="69284"/>
                </a:schemeClr>
              </a:gs>
            </a:gsLst>
            <a:path path="circle">
              <a:fillToRect t="100000" r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515CD9-7B09-FB25-0368-96365B9DD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6588" y="338328"/>
            <a:ext cx="8878824" cy="106984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B3517CD-F786-4206-2455-E4C3BD98742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176854" y="3209544"/>
            <a:ext cx="2286000" cy="18288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b="1" spc="2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9978C389-1D90-6CEB-1D34-D69BF78983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76854" y="3447288"/>
            <a:ext cx="2286000" cy="265176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spc="2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12B5D758-2B43-B448-79C9-1F09317F866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701128" y="3209544"/>
            <a:ext cx="2286000" cy="18288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b="1" spc="2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65404FC1-F068-1D2B-A3D6-59F44099DD2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701128" y="3447288"/>
            <a:ext cx="2286000" cy="265176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spc="2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5F0B1C4A-F0AC-3974-6F79-9CCF799976B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225402" y="3209544"/>
            <a:ext cx="2286000" cy="18288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b="1" spc="2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5C12C91B-3BBC-019A-22DF-DF71A287D58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225402" y="3447288"/>
            <a:ext cx="2286000" cy="265176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spc="2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11">
            <a:extLst>
              <a:ext uri="{FF2B5EF4-FFF2-40B4-BE49-F238E27FC236}">
                <a16:creationId xmlns:a16="http://schemas.microsoft.com/office/drawing/2014/main" id="{BB3FD4C7-50B9-E37D-A077-B15D8C6DB9A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749676" y="3209544"/>
            <a:ext cx="2286000" cy="18288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b="1" spc="2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1">
            <a:extLst>
              <a:ext uri="{FF2B5EF4-FFF2-40B4-BE49-F238E27FC236}">
                <a16:creationId xmlns:a16="http://schemas.microsoft.com/office/drawing/2014/main" id="{486092F0-1D91-8C7F-EEFE-A7D79FF89C1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749676" y="3447288"/>
            <a:ext cx="2286000" cy="265176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spc="2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8D38BBA9-DB40-81D9-4D13-4351576F9FD3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1782010" y="1935987"/>
            <a:ext cx="1051560" cy="1051560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20">
            <a:extLst>
              <a:ext uri="{FF2B5EF4-FFF2-40B4-BE49-F238E27FC236}">
                <a16:creationId xmlns:a16="http://schemas.microsoft.com/office/drawing/2014/main" id="{D4E44748-5631-A2C7-ADA1-FB2707923EE2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318348" y="1935987"/>
            <a:ext cx="1051560" cy="1051560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0">
            <a:extLst>
              <a:ext uri="{FF2B5EF4-FFF2-40B4-BE49-F238E27FC236}">
                <a16:creationId xmlns:a16="http://schemas.microsoft.com/office/drawing/2014/main" id="{8A56F66F-909F-8F64-B021-9820EB3F6B67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842622" y="1935987"/>
            <a:ext cx="1051560" cy="1051560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0">
            <a:extLst>
              <a:ext uri="{FF2B5EF4-FFF2-40B4-BE49-F238E27FC236}">
                <a16:creationId xmlns:a16="http://schemas.microsoft.com/office/drawing/2014/main" id="{EB90D275-5951-BAE0-8859-71B60C946087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366896" y="1935987"/>
            <a:ext cx="1051560" cy="1051560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9" name="Picture Placeholder 20">
            <a:extLst>
              <a:ext uri="{FF2B5EF4-FFF2-40B4-BE49-F238E27FC236}">
                <a16:creationId xmlns:a16="http://schemas.microsoft.com/office/drawing/2014/main" id="{BA9EB14D-8336-06B5-51E3-FBCAF00F1F25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1794074" y="4145489"/>
            <a:ext cx="1051560" cy="1051560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0" name="Picture Placeholder 20">
            <a:extLst>
              <a:ext uri="{FF2B5EF4-FFF2-40B4-BE49-F238E27FC236}">
                <a16:creationId xmlns:a16="http://schemas.microsoft.com/office/drawing/2014/main" id="{A1E65D12-1094-78B5-B37A-A03576991D1D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4318348" y="4146333"/>
            <a:ext cx="1051560" cy="1051560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1" name="Picture Placeholder 20">
            <a:extLst>
              <a:ext uri="{FF2B5EF4-FFF2-40B4-BE49-F238E27FC236}">
                <a16:creationId xmlns:a16="http://schemas.microsoft.com/office/drawing/2014/main" id="{6ABE5CEC-34A4-CD5D-FA0D-D675A87984F5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6842622" y="4145242"/>
            <a:ext cx="1051560" cy="1051560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2" name="Picture Placeholder 20">
            <a:extLst>
              <a:ext uri="{FF2B5EF4-FFF2-40B4-BE49-F238E27FC236}">
                <a16:creationId xmlns:a16="http://schemas.microsoft.com/office/drawing/2014/main" id="{5DA945B5-3444-7CAC-AA4A-55B04D039824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9370917" y="4156122"/>
            <a:ext cx="1051560" cy="1051560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3" name="Text Placeholder 11">
            <a:extLst>
              <a:ext uri="{FF2B5EF4-FFF2-40B4-BE49-F238E27FC236}">
                <a16:creationId xmlns:a16="http://schemas.microsoft.com/office/drawing/2014/main" id="{CB0DA5B5-9C84-7B23-EE8E-CEA555CD808E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1176854" y="5440680"/>
            <a:ext cx="2286000" cy="18288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b="1" spc="2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Text Placeholder 11">
            <a:extLst>
              <a:ext uri="{FF2B5EF4-FFF2-40B4-BE49-F238E27FC236}">
                <a16:creationId xmlns:a16="http://schemas.microsoft.com/office/drawing/2014/main" id="{99C62621-0080-5CDD-E5DD-2FCF2D548CEB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1176854" y="5678424"/>
            <a:ext cx="2286000" cy="265176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spc="2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5" name="Text Placeholder 11">
            <a:extLst>
              <a:ext uri="{FF2B5EF4-FFF2-40B4-BE49-F238E27FC236}">
                <a16:creationId xmlns:a16="http://schemas.microsoft.com/office/drawing/2014/main" id="{B69DDE47-632B-987E-545E-BAB200D374ED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3701128" y="5440680"/>
            <a:ext cx="2286000" cy="18288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b="1" spc="2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Text Placeholder 11">
            <a:extLst>
              <a:ext uri="{FF2B5EF4-FFF2-40B4-BE49-F238E27FC236}">
                <a16:creationId xmlns:a16="http://schemas.microsoft.com/office/drawing/2014/main" id="{A165DCBF-4EFD-7181-68BA-1625AC1C0D5F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3701128" y="5678424"/>
            <a:ext cx="2286000" cy="265176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spc="2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7" name="Text Placeholder 11">
            <a:extLst>
              <a:ext uri="{FF2B5EF4-FFF2-40B4-BE49-F238E27FC236}">
                <a16:creationId xmlns:a16="http://schemas.microsoft.com/office/drawing/2014/main" id="{3C7ECA2F-9EC3-26BD-B424-ECE80473DF37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225402" y="5440680"/>
            <a:ext cx="2286000" cy="18288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b="1" spc="2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Text Placeholder 11">
            <a:extLst>
              <a:ext uri="{FF2B5EF4-FFF2-40B4-BE49-F238E27FC236}">
                <a16:creationId xmlns:a16="http://schemas.microsoft.com/office/drawing/2014/main" id="{C9535F99-6134-8D03-FFEE-D1B3E007F2CC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6225402" y="5678424"/>
            <a:ext cx="2286000" cy="265176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spc="2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Text Placeholder 11">
            <a:extLst>
              <a:ext uri="{FF2B5EF4-FFF2-40B4-BE49-F238E27FC236}">
                <a16:creationId xmlns:a16="http://schemas.microsoft.com/office/drawing/2014/main" id="{163BD863-99E7-C7C4-4762-8C168574E9A8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8749676" y="5440680"/>
            <a:ext cx="2286000" cy="18288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b="1" spc="2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Text Placeholder 11">
            <a:extLst>
              <a:ext uri="{FF2B5EF4-FFF2-40B4-BE49-F238E27FC236}">
                <a16:creationId xmlns:a16="http://schemas.microsoft.com/office/drawing/2014/main" id="{63678AE5-B810-D5BE-40B5-888AF4473157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8749676" y="5678424"/>
            <a:ext cx="2286000" cy="265176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spc="2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909429-3833-4DAE-101B-15690103F3D1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63458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FF4F2FF2-B2D0-EAB9-0059-1E59CFF27936}"/>
              </a:ext>
            </a:extLst>
          </p:cNvPr>
          <p:cNvSpPr/>
          <p:nvPr userDrawn="1"/>
        </p:nvSpPr>
        <p:spPr>
          <a:xfrm>
            <a:off x="0" y="3079989"/>
            <a:ext cx="4744043" cy="3778013"/>
          </a:xfrm>
          <a:custGeom>
            <a:avLst/>
            <a:gdLst>
              <a:gd name="connsiteX0" fmla="*/ 552680 w 4744043"/>
              <a:gd name="connsiteY0" fmla="*/ 2 h 3778013"/>
              <a:gd name="connsiteX1" fmla="*/ 3368067 w 4744043"/>
              <a:gd name="connsiteY1" fmla="*/ 2076456 h 3778013"/>
              <a:gd name="connsiteX2" fmla="*/ 4603294 w 4744043"/>
              <a:gd name="connsiteY2" fmla="*/ 3641510 h 3778013"/>
              <a:gd name="connsiteX3" fmla="*/ 4744043 w 4744043"/>
              <a:gd name="connsiteY3" fmla="*/ 3778013 h 3778013"/>
              <a:gd name="connsiteX4" fmla="*/ 0 w 4744043"/>
              <a:gd name="connsiteY4" fmla="*/ 3778013 h 3778013"/>
              <a:gd name="connsiteX5" fmla="*/ 0 w 4744043"/>
              <a:gd name="connsiteY5" fmla="*/ 73323 h 3778013"/>
              <a:gd name="connsiteX6" fmla="*/ 163773 w 4744043"/>
              <a:gd name="connsiteY6" fmla="*/ 34335 h 3778013"/>
              <a:gd name="connsiteX7" fmla="*/ 552680 w 4744043"/>
              <a:gd name="connsiteY7" fmla="*/ 2 h 377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44043" h="3778013">
                <a:moveTo>
                  <a:pt x="552680" y="2"/>
                </a:moveTo>
                <a:cubicBezTo>
                  <a:pt x="1474475" y="1086"/>
                  <a:pt x="2486209" y="585872"/>
                  <a:pt x="3368067" y="2076456"/>
                </a:cubicBezTo>
                <a:cubicBezTo>
                  <a:pt x="3678455" y="2598086"/>
                  <a:pt x="4104379" y="3133243"/>
                  <a:pt x="4603294" y="3641510"/>
                </a:cubicBezTo>
                <a:lnTo>
                  <a:pt x="4744043" y="3778013"/>
                </a:lnTo>
                <a:lnTo>
                  <a:pt x="0" y="3778013"/>
                </a:lnTo>
                <a:lnTo>
                  <a:pt x="0" y="73323"/>
                </a:lnTo>
                <a:lnTo>
                  <a:pt x="163773" y="34335"/>
                </a:lnTo>
                <a:cubicBezTo>
                  <a:pt x="291146" y="11604"/>
                  <a:pt x="420996" y="-154"/>
                  <a:pt x="552680" y="2"/>
                </a:cubicBezTo>
                <a:close/>
              </a:path>
            </a:pathLst>
          </a:custGeom>
          <a:gradFill flip="none" rotWithShape="1">
            <a:gsLst>
              <a:gs pos="41000">
                <a:schemeClr val="accent3">
                  <a:lumMod val="25000"/>
                  <a:alpha val="67969"/>
                </a:schemeClr>
              </a:gs>
              <a:gs pos="100000">
                <a:schemeClr val="accent2">
                  <a:alpha val="29022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B193F7C-DAB3-79A0-9B6F-012F23BAF8BD}"/>
              </a:ext>
            </a:extLst>
          </p:cNvPr>
          <p:cNvSpPr/>
          <p:nvPr userDrawn="1"/>
        </p:nvSpPr>
        <p:spPr>
          <a:xfrm>
            <a:off x="1" y="0"/>
            <a:ext cx="6552595" cy="3112082"/>
          </a:xfrm>
          <a:custGeom>
            <a:avLst/>
            <a:gdLst>
              <a:gd name="connsiteX0" fmla="*/ 6552595 w 6552595"/>
              <a:gd name="connsiteY0" fmla="*/ 0 h 3112082"/>
              <a:gd name="connsiteX1" fmla="*/ 6479403 w 6552595"/>
              <a:gd name="connsiteY1" fmla="*/ 116338 h 3112082"/>
              <a:gd name="connsiteX2" fmla="*/ 4627940 w 6552595"/>
              <a:gd name="connsiteY2" fmla="*/ 645238 h 3112082"/>
              <a:gd name="connsiteX3" fmla="*/ 631580 w 6552595"/>
              <a:gd name="connsiteY3" fmla="*/ 1915852 h 3112082"/>
              <a:gd name="connsiteX4" fmla="*/ 46252 w 6552595"/>
              <a:gd name="connsiteY4" fmla="*/ 2980209 h 3112082"/>
              <a:gd name="connsiteX5" fmla="*/ 0 w 6552595"/>
              <a:gd name="connsiteY5" fmla="*/ 3112082 h 3112082"/>
              <a:gd name="connsiteX6" fmla="*/ 0 w 6552595"/>
              <a:gd name="connsiteY6" fmla="*/ 1037361 h 3112082"/>
              <a:gd name="connsiteX7" fmla="*/ 0 w 6552595"/>
              <a:gd name="connsiteY7" fmla="*/ 0 h 3112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52595" h="3112082">
                <a:moveTo>
                  <a:pt x="6552595" y="0"/>
                </a:moveTo>
                <a:lnTo>
                  <a:pt x="6479403" y="116338"/>
                </a:lnTo>
                <a:cubicBezTo>
                  <a:pt x="6181653" y="532833"/>
                  <a:pt x="5587528" y="785625"/>
                  <a:pt x="4627940" y="645238"/>
                </a:cubicBezTo>
                <a:cubicBezTo>
                  <a:pt x="3343367" y="460619"/>
                  <a:pt x="1347900" y="971915"/>
                  <a:pt x="631580" y="1915852"/>
                </a:cubicBezTo>
                <a:cubicBezTo>
                  <a:pt x="407731" y="2210834"/>
                  <a:pt x="204970" y="2565624"/>
                  <a:pt x="46252" y="2980209"/>
                </a:cubicBezTo>
                <a:lnTo>
                  <a:pt x="0" y="3112082"/>
                </a:lnTo>
                <a:lnTo>
                  <a:pt x="0" y="103736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76000">
                <a:schemeClr val="accent3">
                  <a:lumMod val="25000"/>
                </a:schemeClr>
              </a:gs>
              <a:gs pos="0">
                <a:schemeClr val="accent1">
                  <a:alpha val="56738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9D045F5-266F-9ADF-9692-2DA7DB16DFFE}"/>
              </a:ext>
            </a:extLst>
          </p:cNvPr>
          <p:cNvSpPr/>
          <p:nvPr userDrawn="1"/>
        </p:nvSpPr>
        <p:spPr>
          <a:xfrm>
            <a:off x="10269564" y="0"/>
            <a:ext cx="1922436" cy="5772376"/>
          </a:xfrm>
          <a:custGeom>
            <a:avLst/>
            <a:gdLst>
              <a:gd name="connsiteX0" fmla="*/ 0 w 1922436"/>
              <a:gd name="connsiteY0" fmla="*/ 0 h 5772376"/>
              <a:gd name="connsiteX1" fmla="*/ 1922436 w 1922436"/>
              <a:gd name="connsiteY1" fmla="*/ 0 h 5772376"/>
              <a:gd name="connsiteX2" fmla="*/ 1922436 w 1922436"/>
              <a:gd name="connsiteY2" fmla="*/ 5770832 h 5772376"/>
              <a:gd name="connsiteX3" fmla="*/ 1785843 w 1922436"/>
              <a:gd name="connsiteY3" fmla="*/ 5772376 h 5772376"/>
              <a:gd name="connsiteX4" fmla="*/ 167636 w 1922436"/>
              <a:gd name="connsiteY4" fmla="*/ 2958760 h 5772376"/>
              <a:gd name="connsiteX5" fmla="*/ 11457 w 1922436"/>
              <a:gd name="connsiteY5" fmla="*/ 41049 h 5772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2436" h="5772376">
                <a:moveTo>
                  <a:pt x="0" y="0"/>
                </a:moveTo>
                <a:lnTo>
                  <a:pt x="1922436" y="0"/>
                </a:lnTo>
                <a:lnTo>
                  <a:pt x="1922436" y="5770832"/>
                </a:lnTo>
                <a:lnTo>
                  <a:pt x="1785843" y="5772376"/>
                </a:lnTo>
                <a:cubicBezTo>
                  <a:pt x="715486" y="5737436"/>
                  <a:pt x="-199675" y="4895626"/>
                  <a:pt x="167636" y="2958760"/>
                </a:cubicBezTo>
                <a:cubicBezTo>
                  <a:pt x="324540" y="2119813"/>
                  <a:pt x="262661" y="1037667"/>
                  <a:pt x="11457" y="41049"/>
                </a:cubicBezTo>
                <a:close/>
              </a:path>
            </a:pathLst>
          </a:custGeom>
          <a:gradFill flip="none" rotWithShape="1">
            <a:gsLst>
              <a:gs pos="10000">
                <a:schemeClr val="accent2">
                  <a:alpha val="9960"/>
                </a:schemeClr>
              </a:gs>
              <a:gs pos="100000">
                <a:schemeClr val="accent1">
                  <a:alpha val="47557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A494E50-F563-24E6-92E6-F9E55D1F3D50}"/>
              </a:ext>
            </a:extLst>
          </p:cNvPr>
          <p:cNvSpPr/>
          <p:nvPr userDrawn="1"/>
        </p:nvSpPr>
        <p:spPr>
          <a:xfrm>
            <a:off x="10861332" y="0"/>
            <a:ext cx="1330669" cy="3088658"/>
          </a:xfrm>
          <a:custGeom>
            <a:avLst/>
            <a:gdLst>
              <a:gd name="connsiteX0" fmla="*/ 0 w 1330669"/>
              <a:gd name="connsiteY0" fmla="*/ 0 h 3088658"/>
              <a:gd name="connsiteX1" fmla="*/ 1330669 w 1330669"/>
              <a:gd name="connsiteY1" fmla="*/ 0 h 3088658"/>
              <a:gd name="connsiteX2" fmla="*/ 1330669 w 1330669"/>
              <a:gd name="connsiteY2" fmla="*/ 3088658 h 3088658"/>
              <a:gd name="connsiteX3" fmla="*/ 1265038 w 1330669"/>
              <a:gd name="connsiteY3" fmla="*/ 3075052 h 3088658"/>
              <a:gd name="connsiteX4" fmla="*/ 84101 w 1330669"/>
              <a:gd name="connsiteY4" fmla="*/ 918166 h 3088658"/>
              <a:gd name="connsiteX5" fmla="*/ 3100 w 1330669"/>
              <a:gd name="connsiteY5" fmla="*/ 15153 h 3088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30669" h="3088658">
                <a:moveTo>
                  <a:pt x="0" y="0"/>
                </a:moveTo>
                <a:lnTo>
                  <a:pt x="1330669" y="0"/>
                </a:lnTo>
                <a:lnTo>
                  <a:pt x="1330669" y="3088658"/>
                </a:lnTo>
                <a:lnTo>
                  <a:pt x="1265038" y="3075052"/>
                </a:lnTo>
                <a:cubicBezTo>
                  <a:pt x="597017" y="2898062"/>
                  <a:pt x="64513" y="2241595"/>
                  <a:pt x="84101" y="918166"/>
                </a:cubicBezTo>
                <a:cubicBezTo>
                  <a:pt x="87550" y="637183"/>
                  <a:pt x="59230" y="331259"/>
                  <a:pt x="3100" y="15153"/>
                </a:cubicBezTo>
                <a:close/>
              </a:path>
            </a:pathLst>
          </a:custGeom>
          <a:solidFill>
            <a:schemeClr val="accent1">
              <a:alpha val="50635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glass card">
            <a:extLst>
              <a:ext uri="{FF2B5EF4-FFF2-40B4-BE49-F238E27FC236}">
                <a16:creationId xmlns:a16="http://schemas.microsoft.com/office/drawing/2014/main" id="{D9024B22-C102-71C1-8593-95259EC18972}"/>
              </a:ext>
            </a:extLst>
          </p:cNvPr>
          <p:cNvSpPr/>
          <p:nvPr userDrawn="1"/>
        </p:nvSpPr>
        <p:spPr>
          <a:xfrm>
            <a:off x="1474384" y="1005155"/>
            <a:ext cx="9243233" cy="4978750"/>
          </a:xfrm>
          <a:prstGeom prst="roundRect">
            <a:avLst>
              <a:gd name="adj" fmla="val 6806"/>
            </a:avLst>
          </a:prstGeom>
          <a:gradFill>
            <a:gsLst>
              <a:gs pos="99000">
                <a:schemeClr val="bg1">
                  <a:alpha val="3000"/>
                </a:schemeClr>
              </a:gs>
              <a:gs pos="46000">
                <a:schemeClr val="bg1">
                  <a:alpha val="17037"/>
                </a:schemeClr>
              </a:gs>
              <a:gs pos="6000">
                <a:schemeClr val="bg1">
                  <a:alpha val="13000"/>
                </a:schemeClr>
              </a:gs>
            </a:gsLst>
            <a:path path="circle">
              <a:fillToRect l="100000" t="100000"/>
            </a:path>
          </a:gradFill>
          <a:ln w="6350">
            <a:noFill/>
          </a:ln>
          <a:effectLst>
            <a:outerShdw blurRad="63500" dist="38100" dir="5400000" sx="1000" sy="1000" algn="t" rotWithShape="0">
              <a:prstClr val="black">
                <a:alpha val="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4248F2-5264-4601-AA0B-6C092F77F2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28088" y="2157984"/>
            <a:ext cx="7735824" cy="1069848"/>
          </a:xfrm>
        </p:spPr>
        <p:txBody>
          <a:bodyPr anchor="b">
            <a:noAutofit/>
          </a:bodyPr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FB69D3-5632-4285-A209-9DCA67DA66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28088" y="3685032"/>
            <a:ext cx="7735824" cy="1133856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3303B57-FF55-B795-FAE7-5EF26BFCBEF3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6115287" y="2597113"/>
            <a:ext cx="0" cy="165518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8A78F28F-70CE-7FE2-ACE1-FA2D7C1CE590}"/>
              </a:ext>
            </a:extLst>
          </p:cNvPr>
          <p:cNvSpPr/>
          <p:nvPr userDrawn="1"/>
        </p:nvSpPr>
        <p:spPr>
          <a:xfrm>
            <a:off x="0" y="0"/>
            <a:ext cx="2862855" cy="1527696"/>
          </a:xfrm>
          <a:custGeom>
            <a:avLst/>
            <a:gdLst>
              <a:gd name="connsiteX0" fmla="*/ 0 w 2862855"/>
              <a:gd name="connsiteY0" fmla="*/ 0 h 1527696"/>
              <a:gd name="connsiteX1" fmla="*/ 2862855 w 2862855"/>
              <a:gd name="connsiteY1" fmla="*/ 0 h 1527696"/>
              <a:gd name="connsiteX2" fmla="*/ 2757362 w 2862855"/>
              <a:gd name="connsiteY2" fmla="*/ 85011 h 1527696"/>
              <a:gd name="connsiteX3" fmla="*/ 1949659 w 2862855"/>
              <a:gd name="connsiteY3" fmla="*/ 424032 h 1527696"/>
              <a:gd name="connsiteX4" fmla="*/ 170555 w 2862855"/>
              <a:gd name="connsiteY4" fmla="*/ 1373059 h 1527696"/>
              <a:gd name="connsiteX5" fmla="*/ 0 w 2862855"/>
              <a:gd name="connsiteY5" fmla="*/ 1527696 h 1527696"/>
              <a:gd name="connsiteX6" fmla="*/ 0 w 2862855"/>
              <a:gd name="connsiteY6" fmla="*/ 872969 h 1527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62855" h="1527696">
                <a:moveTo>
                  <a:pt x="0" y="0"/>
                </a:moveTo>
                <a:lnTo>
                  <a:pt x="2862855" y="0"/>
                </a:lnTo>
                <a:lnTo>
                  <a:pt x="2757362" y="85011"/>
                </a:lnTo>
                <a:cubicBezTo>
                  <a:pt x="2560942" y="227521"/>
                  <a:pt x="2295416" y="345289"/>
                  <a:pt x="1949659" y="424032"/>
                </a:cubicBezTo>
                <a:cubicBezTo>
                  <a:pt x="1377417" y="555874"/>
                  <a:pt x="700343" y="918207"/>
                  <a:pt x="170555" y="1373059"/>
                </a:cubicBezTo>
                <a:lnTo>
                  <a:pt x="0" y="1527696"/>
                </a:lnTo>
                <a:lnTo>
                  <a:pt x="0" y="872969"/>
                </a:lnTo>
                <a:close/>
              </a:path>
            </a:pathLst>
          </a:custGeom>
          <a:gradFill flip="none" rotWithShape="1">
            <a:gsLst>
              <a:gs pos="100000">
                <a:schemeClr val="accent3">
                  <a:lumMod val="25000"/>
                  <a:alpha val="40000"/>
                </a:schemeClr>
              </a:gs>
              <a:gs pos="0">
                <a:schemeClr val="accent4">
                  <a:alpha val="69786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294AB31D-FEF2-F3B0-D726-81CE48F895EA}"/>
              </a:ext>
            </a:extLst>
          </p:cNvPr>
          <p:cNvSpPr/>
          <p:nvPr userDrawn="1"/>
        </p:nvSpPr>
        <p:spPr>
          <a:xfrm>
            <a:off x="2" y="4761091"/>
            <a:ext cx="3131151" cy="2096908"/>
          </a:xfrm>
          <a:custGeom>
            <a:avLst/>
            <a:gdLst>
              <a:gd name="connsiteX0" fmla="*/ 186163 w 3131151"/>
              <a:gd name="connsiteY0" fmla="*/ 0 h 2096908"/>
              <a:gd name="connsiteX1" fmla="*/ 2469297 w 3131151"/>
              <a:gd name="connsiteY1" fmla="*/ 1411265 h 2096908"/>
              <a:gd name="connsiteX2" fmla="*/ 3026909 w 3131151"/>
              <a:gd name="connsiteY2" fmla="*/ 2004423 h 2096908"/>
              <a:gd name="connsiteX3" fmla="*/ 3131151 w 3131151"/>
              <a:gd name="connsiteY3" fmla="*/ 2096908 h 2096908"/>
              <a:gd name="connsiteX4" fmla="*/ 0 w 3131151"/>
              <a:gd name="connsiteY4" fmla="*/ 2096908 h 2096908"/>
              <a:gd name="connsiteX5" fmla="*/ 0 w 3131151"/>
              <a:gd name="connsiteY5" fmla="*/ 4640 h 2096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31151" h="2096908">
                <a:moveTo>
                  <a:pt x="186163" y="0"/>
                </a:moveTo>
                <a:cubicBezTo>
                  <a:pt x="883663" y="24692"/>
                  <a:pt x="1675023" y="432572"/>
                  <a:pt x="2469297" y="1411265"/>
                </a:cubicBezTo>
                <a:cubicBezTo>
                  <a:pt x="2632187" y="1610943"/>
                  <a:pt x="2819757" y="1809855"/>
                  <a:pt x="3026909" y="2004423"/>
                </a:cubicBezTo>
                <a:lnTo>
                  <a:pt x="3131151" y="2096908"/>
                </a:lnTo>
                <a:lnTo>
                  <a:pt x="0" y="2096908"/>
                </a:lnTo>
                <a:lnTo>
                  <a:pt x="0" y="4640"/>
                </a:lnTo>
                <a:close/>
              </a:path>
            </a:pathLst>
          </a:custGeom>
          <a:gradFill flip="none" rotWithShape="1">
            <a:gsLst>
              <a:gs pos="47000">
                <a:schemeClr val="accent6">
                  <a:alpha val="51365"/>
                </a:schemeClr>
              </a:gs>
              <a:gs pos="100000">
                <a:schemeClr val="accent4">
                  <a:alpha val="24386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D59244-F5C6-F823-882F-E7DC3D22A578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42938430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DFA2E8-50A1-4465-AC33-6FAC0E773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2824" y="1856232"/>
            <a:ext cx="4718304" cy="1069848"/>
          </a:xfrm>
        </p:spPr>
        <p:txBody>
          <a:bodyPr anchor="b">
            <a:noAutofit/>
          </a:bodyPr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65DE34-CDB7-41F7-A95A-592B99558C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01968" y="3374136"/>
            <a:ext cx="4709160" cy="2395728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Freeform 14">
            <a:extLst>
              <a:ext uri="{FF2B5EF4-FFF2-40B4-BE49-F238E27FC236}">
                <a16:creationId xmlns:a16="http://schemas.microsoft.com/office/drawing/2014/main" id="{907BDD9A-3C2A-A21B-A425-1BB45BF5C103}"/>
              </a:ext>
            </a:extLst>
          </p:cNvPr>
          <p:cNvSpPr/>
          <p:nvPr userDrawn="1"/>
        </p:nvSpPr>
        <p:spPr>
          <a:xfrm rot="5400000" flipH="1" flipV="1">
            <a:off x="-1248967" y="1248969"/>
            <a:ext cx="6858000" cy="4360065"/>
          </a:xfrm>
          <a:custGeom>
            <a:avLst/>
            <a:gdLst>
              <a:gd name="connsiteX0" fmla="*/ 6858000 w 6858000"/>
              <a:gd name="connsiteY0" fmla="*/ 0 h 4360065"/>
              <a:gd name="connsiteX1" fmla="*/ 6858000 w 6858000"/>
              <a:gd name="connsiteY1" fmla="*/ 4019634 h 4360065"/>
              <a:gd name="connsiteX2" fmla="*/ 6786526 w 6858000"/>
              <a:gd name="connsiteY2" fmla="*/ 3987694 h 4360065"/>
              <a:gd name="connsiteX3" fmla="*/ 4380589 w 6858000"/>
              <a:gd name="connsiteY3" fmla="*/ 3270469 h 4360065"/>
              <a:gd name="connsiteX4" fmla="*/ 1148443 w 6858000"/>
              <a:gd name="connsiteY4" fmla="*/ 4360028 h 4360065"/>
              <a:gd name="connsiteX5" fmla="*/ 93033 w 6858000"/>
              <a:gd name="connsiteY5" fmla="*/ 4174462 h 4360065"/>
              <a:gd name="connsiteX6" fmla="*/ 0 w 6858000"/>
              <a:gd name="connsiteY6" fmla="*/ 4134599 h 4360065"/>
              <a:gd name="connsiteX7" fmla="*/ 0 w 6858000"/>
              <a:gd name="connsiteY7" fmla="*/ 0 h 4360065"/>
              <a:gd name="connsiteX8" fmla="*/ 6858000 w 6858000"/>
              <a:gd name="connsiteY8" fmla="*/ 0 h 4360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58000" h="4360065">
                <a:moveTo>
                  <a:pt x="6858000" y="0"/>
                </a:moveTo>
                <a:lnTo>
                  <a:pt x="6858000" y="4019634"/>
                </a:lnTo>
                <a:lnTo>
                  <a:pt x="6786526" y="3987694"/>
                </a:lnTo>
                <a:cubicBezTo>
                  <a:pt x="6330423" y="3769997"/>
                  <a:pt x="5587519" y="3251791"/>
                  <a:pt x="4380589" y="3270469"/>
                </a:cubicBezTo>
                <a:cubicBezTo>
                  <a:pt x="3001241" y="3291816"/>
                  <a:pt x="2442968" y="4353863"/>
                  <a:pt x="1148443" y="4360028"/>
                </a:cubicBezTo>
                <a:cubicBezTo>
                  <a:pt x="743904" y="4361955"/>
                  <a:pt x="389317" y="4288650"/>
                  <a:pt x="93033" y="4174462"/>
                </a:cubicBezTo>
                <a:lnTo>
                  <a:pt x="0" y="4134599"/>
                </a:lnTo>
                <a:lnTo>
                  <a:pt x="0" y="0"/>
                </a:lnTo>
                <a:lnTo>
                  <a:pt x="6858000" y="0"/>
                </a:lnTo>
                <a:close/>
              </a:path>
            </a:pathLst>
          </a:custGeom>
          <a:solidFill>
            <a:schemeClr val="accent4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" name="Freeform 16">
            <a:extLst>
              <a:ext uri="{FF2B5EF4-FFF2-40B4-BE49-F238E27FC236}">
                <a16:creationId xmlns:a16="http://schemas.microsoft.com/office/drawing/2014/main" id="{989D7F61-B47A-97D5-F725-EC5EFE81187A}"/>
              </a:ext>
            </a:extLst>
          </p:cNvPr>
          <p:cNvSpPr/>
          <p:nvPr userDrawn="1"/>
        </p:nvSpPr>
        <p:spPr>
          <a:xfrm rot="16200000" flipH="1">
            <a:off x="-952024" y="952025"/>
            <a:ext cx="6858000" cy="4953950"/>
          </a:xfrm>
          <a:custGeom>
            <a:avLst/>
            <a:gdLst>
              <a:gd name="connsiteX0" fmla="*/ 0 w 6858000"/>
              <a:gd name="connsiteY0" fmla="*/ 0 h 4953950"/>
              <a:gd name="connsiteX1" fmla="*/ 0 w 6858000"/>
              <a:gd name="connsiteY1" fmla="*/ 4289773 h 4953950"/>
              <a:gd name="connsiteX2" fmla="*/ 181159 w 6858000"/>
              <a:gd name="connsiteY2" fmla="*/ 4411259 h 4953950"/>
              <a:gd name="connsiteX3" fmla="*/ 2222746 w 6858000"/>
              <a:gd name="connsiteY3" fmla="*/ 4953891 h 4953950"/>
              <a:gd name="connsiteX4" fmla="*/ 6808516 w 6858000"/>
              <a:gd name="connsiteY4" fmla="*/ 3223031 h 4953950"/>
              <a:gd name="connsiteX5" fmla="*/ 6858000 w 6858000"/>
              <a:gd name="connsiteY5" fmla="*/ 3220931 h 4953950"/>
              <a:gd name="connsiteX6" fmla="*/ 6858000 w 6858000"/>
              <a:gd name="connsiteY6" fmla="*/ 0 h 4953950"/>
              <a:gd name="connsiteX7" fmla="*/ 0 w 6858000"/>
              <a:gd name="connsiteY7" fmla="*/ 0 h 4953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8000" h="4953950">
                <a:moveTo>
                  <a:pt x="0" y="0"/>
                </a:moveTo>
                <a:lnTo>
                  <a:pt x="0" y="4289773"/>
                </a:lnTo>
                <a:lnTo>
                  <a:pt x="181159" y="4411259"/>
                </a:lnTo>
                <a:cubicBezTo>
                  <a:pt x="694541" y="4727180"/>
                  <a:pt x="1386349" y="4958196"/>
                  <a:pt x="2222746" y="4953891"/>
                </a:cubicBezTo>
                <a:cubicBezTo>
                  <a:pt x="4074768" y="4944360"/>
                  <a:pt x="4906383" y="3353427"/>
                  <a:pt x="6808516" y="3223031"/>
                </a:cubicBezTo>
                <a:lnTo>
                  <a:pt x="6858000" y="3220931"/>
                </a:lnTo>
                <a:lnTo>
                  <a:pt x="6858000" y="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20000">
                <a:schemeClr val="accent6">
                  <a:alpha val="52965"/>
                </a:schemeClr>
              </a:gs>
              <a:gs pos="90000">
                <a:schemeClr val="accent5">
                  <a:lumMod val="50000"/>
                  <a:alpha val="72473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9" name="Freeform 17">
            <a:extLst>
              <a:ext uri="{FF2B5EF4-FFF2-40B4-BE49-F238E27FC236}">
                <a16:creationId xmlns:a16="http://schemas.microsoft.com/office/drawing/2014/main" id="{A70008D0-0FB3-5B8D-3060-6EDD9E247095}"/>
              </a:ext>
            </a:extLst>
          </p:cNvPr>
          <p:cNvSpPr/>
          <p:nvPr userDrawn="1"/>
        </p:nvSpPr>
        <p:spPr>
          <a:xfrm rot="16200000" flipH="1">
            <a:off x="-1513890" y="1513891"/>
            <a:ext cx="6858000" cy="3830219"/>
          </a:xfrm>
          <a:custGeom>
            <a:avLst/>
            <a:gdLst>
              <a:gd name="connsiteX0" fmla="*/ 0 w 6858000"/>
              <a:gd name="connsiteY0" fmla="*/ 0 h 3830219"/>
              <a:gd name="connsiteX1" fmla="*/ 0 w 6858000"/>
              <a:gd name="connsiteY1" fmla="*/ 2994317 h 3830219"/>
              <a:gd name="connsiteX2" fmla="*/ 150933 w 6858000"/>
              <a:gd name="connsiteY2" fmla="*/ 2952927 h 3830219"/>
              <a:gd name="connsiteX3" fmla="*/ 533317 w 6858000"/>
              <a:gd name="connsiteY3" fmla="*/ 2907735 h 3830219"/>
              <a:gd name="connsiteX4" fmla="*/ 2516906 w 6858000"/>
              <a:gd name="connsiteY4" fmla="*/ 3558655 h 3830219"/>
              <a:gd name="connsiteX5" fmla="*/ 2542419 w 6858000"/>
              <a:gd name="connsiteY5" fmla="*/ 3568616 h 3830219"/>
              <a:gd name="connsiteX6" fmla="*/ 2607100 w 6858000"/>
              <a:gd name="connsiteY6" fmla="*/ 3608308 h 3830219"/>
              <a:gd name="connsiteX7" fmla="*/ 3580199 w 6858000"/>
              <a:gd name="connsiteY7" fmla="*/ 3830188 h 3830219"/>
              <a:gd name="connsiteX8" fmla="*/ 6145368 w 6858000"/>
              <a:gd name="connsiteY8" fmla="*/ 2895740 h 3830219"/>
              <a:gd name="connsiteX9" fmla="*/ 6711794 w 6858000"/>
              <a:gd name="connsiteY9" fmla="*/ 2941805 h 3830219"/>
              <a:gd name="connsiteX10" fmla="*/ 6858000 w 6858000"/>
              <a:gd name="connsiteY10" fmla="*/ 2973381 h 3830219"/>
              <a:gd name="connsiteX11" fmla="*/ 6858000 w 6858000"/>
              <a:gd name="connsiteY11" fmla="*/ 0 h 3830219"/>
              <a:gd name="connsiteX12" fmla="*/ 0 w 6858000"/>
              <a:gd name="connsiteY12" fmla="*/ 0 h 3830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858000" h="3830219">
                <a:moveTo>
                  <a:pt x="0" y="0"/>
                </a:moveTo>
                <a:lnTo>
                  <a:pt x="0" y="2994317"/>
                </a:lnTo>
                <a:lnTo>
                  <a:pt x="150933" y="2952927"/>
                </a:lnTo>
                <a:cubicBezTo>
                  <a:pt x="269822" y="2926258"/>
                  <a:pt x="396478" y="2910024"/>
                  <a:pt x="533317" y="2907735"/>
                </a:cubicBezTo>
                <a:cubicBezTo>
                  <a:pt x="1559606" y="2890571"/>
                  <a:pt x="2163137" y="3401988"/>
                  <a:pt x="2516906" y="3558655"/>
                </a:cubicBezTo>
                <a:lnTo>
                  <a:pt x="2542419" y="3568616"/>
                </a:lnTo>
                <a:lnTo>
                  <a:pt x="2607100" y="3608308"/>
                </a:lnTo>
                <a:cubicBezTo>
                  <a:pt x="2866745" y="3741243"/>
                  <a:pt x="3194928" y="3832171"/>
                  <a:pt x="3580199" y="3830188"/>
                </a:cubicBezTo>
                <a:cubicBezTo>
                  <a:pt x="4607589" y="3824901"/>
                  <a:pt x="5050658" y="2914049"/>
                  <a:pt x="6145368" y="2895740"/>
                </a:cubicBezTo>
                <a:cubicBezTo>
                  <a:pt x="6350626" y="2892307"/>
                  <a:pt x="6538973" y="2910018"/>
                  <a:pt x="6711794" y="2941805"/>
                </a:cubicBezTo>
                <a:lnTo>
                  <a:pt x="6858000" y="2973381"/>
                </a:lnTo>
                <a:lnTo>
                  <a:pt x="685800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45000">
                <a:schemeClr val="accent6">
                  <a:alpha val="29951"/>
                </a:schemeClr>
              </a:gs>
              <a:gs pos="99000">
                <a:schemeClr val="accent4">
                  <a:lumMod val="75000"/>
                  <a:alpha val="27340"/>
                </a:schemeClr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CA6FFAC-0E5C-DA2F-C0F9-D5602F928AEC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7545111" y="2275586"/>
            <a:ext cx="0" cy="165518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6253C65D-BFE5-FC4B-7441-6A94866F5792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28026350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2F7D74-558F-4816-9367-4004FFA2B6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069ADF-8CD9-4E77-BB8D-70D8824C5A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5F077D-E901-4AA9-B062-1C37FF407B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66659521-5586-DDF3-000C-77C833880598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30106943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B5ED18-7A07-47F1-8056-CD86B076A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4CE62E1F-60F9-8DDC-614F-169846B5B2D6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14769475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95C6FE8D-C8A3-30EC-BB80-23C3FB7A12AF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28751072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5BD6A3-F987-4FCC-A6EF-2EF0D33C08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3F06A0-63CE-4272-B90E-4F20296BFB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467220-06E3-427A-B4D3-9B0030E09D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4A3C1BB5-E4D9-5753-A94F-8C4510F93C95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7992005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08F2A-1C19-4116-80DF-E24EDDF283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8A489A7-7CA6-4CC9-B634-FCB2E102C6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F5F80D-1DB9-4E0A-8F68-924FC1C9C3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14DDB3E0-22AE-7629-35DD-90D2BB6C5750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435165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5">
            <a:extLst>
              <a:ext uri="{FF2B5EF4-FFF2-40B4-BE49-F238E27FC236}">
                <a16:creationId xmlns:a16="http://schemas.microsoft.com/office/drawing/2014/main" id="{079F0D65-9DED-1DC3-6E6D-E4AD5252A007}"/>
              </a:ext>
            </a:extLst>
          </p:cNvPr>
          <p:cNvSpPr/>
          <p:nvPr userDrawn="1"/>
        </p:nvSpPr>
        <p:spPr>
          <a:xfrm rot="16200000" flipV="1">
            <a:off x="6507450" y="1163358"/>
            <a:ext cx="6858000" cy="4531278"/>
          </a:xfrm>
          <a:custGeom>
            <a:avLst/>
            <a:gdLst>
              <a:gd name="connsiteX0" fmla="*/ 6858000 w 6858000"/>
              <a:gd name="connsiteY0" fmla="*/ 3150313 h 3750964"/>
              <a:gd name="connsiteX1" fmla="*/ 6858000 w 6858000"/>
              <a:gd name="connsiteY1" fmla="*/ 0 h 3750964"/>
              <a:gd name="connsiteX2" fmla="*/ 0 w 6858000"/>
              <a:gd name="connsiteY2" fmla="*/ 0 h 3750964"/>
              <a:gd name="connsiteX3" fmla="*/ 0 w 6858000"/>
              <a:gd name="connsiteY3" fmla="*/ 3220894 h 3750964"/>
              <a:gd name="connsiteX4" fmla="*/ 10973 w 6858000"/>
              <a:gd name="connsiteY4" fmla="*/ 3230398 h 3750964"/>
              <a:gd name="connsiteX5" fmla="*/ 1661251 w 6858000"/>
              <a:gd name="connsiteY5" fmla="*/ 3750927 h 3750964"/>
              <a:gd name="connsiteX6" fmla="*/ 4893397 w 6858000"/>
              <a:gd name="connsiteY6" fmla="*/ 2661368 h 3750964"/>
              <a:gd name="connsiteX7" fmla="*/ 6834019 w 6858000"/>
              <a:gd name="connsiteY7" fmla="*/ 3137932 h 3750964"/>
              <a:gd name="connsiteX8" fmla="*/ 6858000 w 6858000"/>
              <a:gd name="connsiteY8" fmla="*/ 3150313 h 3750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58000" h="3750964">
                <a:moveTo>
                  <a:pt x="6858000" y="3150313"/>
                </a:moveTo>
                <a:lnTo>
                  <a:pt x="6858000" y="0"/>
                </a:lnTo>
                <a:lnTo>
                  <a:pt x="0" y="0"/>
                </a:lnTo>
                <a:lnTo>
                  <a:pt x="0" y="3220894"/>
                </a:lnTo>
                <a:lnTo>
                  <a:pt x="10973" y="3230398"/>
                </a:lnTo>
                <a:cubicBezTo>
                  <a:pt x="366756" y="3514112"/>
                  <a:pt x="933081" y="3754395"/>
                  <a:pt x="1661251" y="3750927"/>
                </a:cubicBezTo>
                <a:cubicBezTo>
                  <a:pt x="2955776" y="3744762"/>
                  <a:pt x="3514049" y="2682714"/>
                  <a:pt x="4893397" y="2661368"/>
                </a:cubicBezTo>
                <a:cubicBezTo>
                  <a:pt x="5755490" y="2648026"/>
                  <a:pt x="6380835" y="2908605"/>
                  <a:pt x="6834019" y="3137932"/>
                </a:cubicBezTo>
                <a:lnTo>
                  <a:pt x="6858000" y="3150313"/>
                </a:lnTo>
                <a:close/>
              </a:path>
            </a:pathLst>
          </a:custGeom>
          <a:solidFill>
            <a:schemeClr val="accent4">
              <a:alpha val="14239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" name="Freeform 18">
            <a:extLst>
              <a:ext uri="{FF2B5EF4-FFF2-40B4-BE49-F238E27FC236}">
                <a16:creationId xmlns:a16="http://schemas.microsoft.com/office/drawing/2014/main" id="{9C605622-8F1F-632F-D5C0-1F2E7875EBA1}"/>
              </a:ext>
            </a:extLst>
          </p:cNvPr>
          <p:cNvSpPr/>
          <p:nvPr userDrawn="1"/>
        </p:nvSpPr>
        <p:spPr>
          <a:xfrm rot="5400000">
            <a:off x="6488397" y="1182411"/>
            <a:ext cx="6858000" cy="4493171"/>
          </a:xfrm>
          <a:custGeom>
            <a:avLst/>
            <a:gdLst>
              <a:gd name="connsiteX0" fmla="*/ 0 w 6858000"/>
              <a:gd name="connsiteY0" fmla="*/ 3300688 h 4744323"/>
              <a:gd name="connsiteX1" fmla="*/ 0 w 6858000"/>
              <a:gd name="connsiteY1" fmla="*/ 0 h 4744323"/>
              <a:gd name="connsiteX2" fmla="*/ 6858000 w 6858000"/>
              <a:gd name="connsiteY2" fmla="*/ 0 h 4744323"/>
              <a:gd name="connsiteX3" fmla="*/ 6858000 w 6858000"/>
              <a:gd name="connsiteY3" fmla="*/ 3130282 h 4744323"/>
              <a:gd name="connsiteX4" fmla="*/ 6685009 w 6858000"/>
              <a:gd name="connsiteY4" fmla="*/ 3177721 h 4744323"/>
              <a:gd name="connsiteX5" fmla="*/ 2944852 w 6858000"/>
              <a:gd name="connsiteY5" fmla="*/ 4744264 h 4744323"/>
              <a:gd name="connsiteX6" fmla="*/ 88593 w 6858000"/>
              <a:gd name="connsiteY6" fmla="*/ 3449517 h 4744323"/>
              <a:gd name="connsiteX7" fmla="*/ 0 w 6858000"/>
              <a:gd name="connsiteY7" fmla="*/ 3300688 h 4744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8000" h="4744323">
                <a:moveTo>
                  <a:pt x="0" y="3300688"/>
                </a:moveTo>
                <a:lnTo>
                  <a:pt x="0" y="0"/>
                </a:lnTo>
                <a:lnTo>
                  <a:pt x="6858000" y="0"/>
                </a:lnTo>
                <a:lnTo>
                  <a:pt x="6858000" y="3130282"/>
                </a:lnTo>
                <a:lnTo>
                  <a:pt x="6685009" y="3177721"/>
                </a:lnTo>
                <a:cubicBezTo>
                  <a:pt x="5333681" y="3615865"/>
                  <a:pt x="4498161" y="4736270"/>
                  <a:pt x="2944852" y="4744264"/>
                </a:cubicBezTo>
                <a:cubicBezTo>
                  <a:pt x="1511029" y="4751644"/>
                  <a:pt x="502120" y="4067469"/>
                  <a:pt x="88593" y="3449517"/>
                </a:cubicBezTo>
                <a:lnTo>
                  <a:pt x="0" y="3300688"/>
                </a:lnTo>
                <a:close/>
              </a:path>
            </a:pathLst>
          </a:custGeom>
          <a:gradFill flip="none" rotWithShape="1">
            <a:gsLst>
              <a:gs pos="4000">
                <a:schemeClr val="accent2">
                  <a:alpha val="23589"/>
                </a:schemeClr>
              </a:gs>
              <a:gs pos="79000">
                <a:schemeClr val="accent5">
                  <a:lumMod val="50000"/>
                  <a:alpha val="52188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6" name="Freeform 12">
            <a:extLst>
              <a:ext uri="{FF2B5EF4-FFF2-40B4-BE49-F238E27FC236}">
                <a16:creationId xmlns:a16="http://schemas.microsoft.com/office/drawing/2014/main" id="{919AB4B2-2D3A-FCB5-0314-CC465BCC0E5D}"/>
              </a:ext>
            </a:extLst>
          </p:cNvPr>
          <p:cNvSpPr/>
          <p:nvPr userDrawn="1"/>
        </p:nvSpPr>
        <p:spPr>
          <a:xfrm rot="5400000">
            <a:off x="6926379" y="1582290"/>
            <a:ext cx="6858001" cy="3693421"/>
          </a:xfrm>
          <a:custGeom>
            <a:avLst/>
            <a:gdLst>
              <a:gd name="connsiteX0" fmla="*/ 0 w 6858001"/>
              <a:gd name="connsiteY0" fmla="*/ 3437558 h 3693421"/>
              <a:gd name="connsiteX1" fmla="*/ 0 w 6858001"/>
              <a:gd name="connsiteY1" fmla="*/ 0 h 3693421"/>
              <a:gd name="connsiteX2" fmla="*/ 6858001 w 6858001"/>
              <a:gd name="connsiteY2" fmla="*/ 0 h 3693421"/>
              <a:gd name="connsiteX3" fmla="*/ 6858001 w 6858001"/>
              <a:gd name="connsiteY3" fmla="*/ 1982949 h 3693421"/>
              <a:gd name="connsiteX4" fmla="*/ 6594582 w 6858001"/>
              <a:gd name="connsiteY4" fmla="*/ 1960784 h 3693421"/>
              <a:gd name="connsiteX5" fmla="*/ 6223032 w 6858001"/>
              <a:gd name="connsiteY5" fmla="*/ 1954544 h 3693421"/>
              <a:gd name="connsiteX6" fmla="*/ 1449771 w 6858001"/>
              <a:gd name="connsiteY6" fmla="*/ 3693362 h 3693421"/>
              <a:gd name="connsiteX7" fmla="*/ 163899 w 6858001"/>
              <a:gd name="connsiteY7" fmla="*/ 3498289 h 3693421"/>
              <a:gd name="connsiteX8" fmla="*/ 0 w 6858001"/>
              <a:gd name="connsiteY8" fmla="*/ 3437558 h 36934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58001" h="3693421">
                <a:moveTo>
                  <a:pt x="0" y="3437558"/>
                </a:moveTo>
                <a:lnTo>
                  <a:pt x="0" y="0"/>
                </a:lnTo>
                <a:lnTo>
                  <a:pt x="6858001" y="0"/>
                </a:lnTo>
                <a:lnTo>
                  <a:pt x="6858001" y="1982949"/>
                </a:lnTo>
                <a:lnTo>
                  <a:pt x="6594582" y="1960784"/>
                </a:lnTo>
                <a:cubicBezTo>
                  <a:pt x="6474164" y="1954657"/>
                  <a:pt x="6350346" y="1952415"/>
                  <a:pt x="6223032" y="1954544"/>
                </a:cubicBezTo>
                <a:cubicBezTo>
                  <a:pt x="4185999" y="1988612"/>
                  <a:pt x="3361537" y="3683524"/>
                  <a:pt x="1449771" y="3693362"/>
                </a:cubicBezTo>
                <a:cubicBezTo>
                  <a:pt x="971830" y="3695822"/>
                  <a:pt x="541102" y="3621442"/>
                  <a:pt x="163899" y="3498289"/>
                </a:cubicBezTo>
                <a:lnTo>
                  <a:pt x="0" y="3437558"/>
                </a:lnTo>
                <a:close/>
              </a:path>
            </a:pathLst>
          </a:custGeom>
          <a:gradFill>
            <a:gsLst>
              <a:gs pos="84000">
                <a:schemeClr val="accent4">
                  <a:alpha val="20000"/>
                </a:schemeClr>
              </a:gs>
              <a:gs pos="1000">
                <a:schemeClr val="accent6">
                  <a:alpha val="38000"/>
                </a:schemeClr>
              </a:gs>
              <a:gs pos="100000">
                <a:schemeClr val="accent6">
                  <a:alpha val="3349"/>
                </a:schemeClr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CD97974-B93C-4C96-B3F6-F69E3D6DE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6192" y="832104"/>
            <a:ext cx="8878824" cy="1069848"/>
          </a:xfrm>
        </p:spPr>
        <p:txBody>
          <a:bodyPr anchor="b">
            <a:no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6FC6F2-80B4-49A7-9448-33FE2DF0E9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2" y="2212848"/>
            <a:ext cx="6422136" cy="3282696"/>
          </a:xfrm>
        </p:spPr>
        <p:txBody>
          <a:bodyPr>
            <a:noAutofit/>
          </a:bodyPr>
          <a:lstStyle>
            <a:lvl1pPr marL="347472">
              <a:lnSpc>
                <a:spcPct val="150000"/>
              </a:lnSpc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5B22DD34-844E-06A0-1FAB-C5958FA16338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2963167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9BE68DE5-FB8F-C713-B589-69851789C6C5}"/>
              </a:ext>
            </a:extLst>
          </p:cNvPr>
          <p:cNvSpPr/>
          <p:nvPr userDrawn="1"/>
        </p:nvSpPr>
        <p:spPr>
          <a:xfrm>
            <a:off x="1" y="4852144"/>
            <a:ext cx="5681755" cy="2002200"/>
          </a:xfrm>
          <a:custGeom>
            <a:avLst/>
            <a:gdLst>
              <a:gd name="connsiteX0" fmla="*/ 320629 w 5681755"/>
              <a:gd name="connsiteY0" fmla="*/ 0 h 2002200"/>
              <a:gd name="connsiteX1" fmla="*/ 375829 w 5681755"/>
              <a:gd name="connsiteY1" fmla="*/ 158026 h 2002200"/>
              <a:gd name="connsiteX2" fmla="*/ 897491 w 5681755"/>
              <a:gd name="connsiteY2" fmla="*/ 961690 h 2002200"/>
              <a:gd name="connsiteX3" fmla="*/ 4054478 w 5681755"/>
              <a:gd name="connsiteY3" fmla="*/ 1474149 h 2002200"/>
              <a:gd name="connsiteX4" fmla="*/ 5679398 w 5681755"/>
              <a:gd name="connsiteY4" fmla="*/ 1986034 h 2002200"/>
              <a:gd name="connsiteX5" fmla="*/ 5681755 w 5681755"/>
              <a:gd name="connsiteY5" fmla="*/ 2002200 h 2002200"/>
              <a:gd name="connsiteX6" fmla="*/ 0 w 5681755"/>
              <a:gd name="connsiteY6" fmla="*/ 1989323 h 2002200"/>
              <a:gd name="connsiteX7" fmla="*/ 0 w 5681755"/>
              <a:gd name="connsiteY7" fmla="*/ 1952135 h 200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681755" h="2002200">
                <a:moveTo>
                  <a:pt x="320629" y="0"/>
                </a:moveTo>
                <a:lnTo>
                  <a:pt x="375829" y="158026"/>
                </a:lnTo>
                <a:cubicBezTo>
                  <a:pt x="503741" y="486192"/>
                  <a:pt x="688117" y="753054"/>
                  <a:pt x="897491" y="961690"/>
                </a:cubicBezTo>
                <a:cubicBezTo>
                  <a:pt x="1455821" y="1518049"/>
                  <a:pt x="3033468" y="1694058"/>
                  <a:pt x="4054478" y="1474149"/>
                </a:cubicBezTo>
                <a:cubicBezTo>
                  <a:pt x="5094564" y="1247948"/>
                  <a:pt x="5587838" y="1548928"/>
                  <a:pt x="5679398" y="1986034"/>
                </a:cubicBezTo>
                <a:lnTo>
                  <a:pt x="5681755" y="2002200"/>
                </a:lnTo>
                <a:lnTo>
                  <a:pt x="0" y="1989323"/>
                </a:lnTo>
                <a:lnTo>
                  <a:pt x="0" y="1952135"/>
                </a:lnTo>
                <a:close/>
              </a:path>
            </a:pathLst>
          </a:custGeom>
          <a:gradFill flip="none" rotWithShape="1">
            <a:gsLst>
              <a:gs pos="77000">
                <a:schemeClr val="accent3">
                  <a:lumMod val="25000"/>
                  <a:alpha val="0"/>
                </a:schemeClr>
              </a:gs>
              <a:gs pos="0">
                <a:schemeClr val="tx2">
                  <a:alpha val="70774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76B337A9-EA8E-4E30-3CF4-C681F9705934}"/>
              </a:ext>
            </a:extLst>
          </p:cNvPr>
          <p:cNvSpPr/>
          <p:nvPr userDrawn="1"/>
        </p:nvSpPr>
        <p:spPr>
          <a:xfrm>
            <a:off x="1" y="0"/>
            <a:ext cx="6392389" cy="3297866"/>
          </a:xfrm>
          <a:custGeom>
            <a:avLst/>
            <a:gdLst>
              <a:gd name="connsiteX0" fmla="*/ 0 w 6392389"/>
              <a:gd name="connsiteY0" fmla="*/ 0 h 3297866"/>
              <a:gd name="connsiteX1" fmla="*/ 6392389 w 6392389"/>
              <a:gd name="connsiteY1" fmla="*/ 0 h 3297866"/>
              <a:gd name="connsiteX2" fmla="*/ 6039257 w 6392389"/>
              <a:gd name="connsiteY2" fmla="*/ 205593 h 3297866"/>
              <a:gd name="connsiteX3" fmla="*/ 4044501 w 6392389"/>
              <a:gd name="connsiteY3" fmla="*/ 1885401 h 3297866"/>
              <a:gd name="connsiteX4" fmla="*/ 41384 w 6392389"/>
              <a:gd name="connsiteY4" fmla="*/ 2408804 h 3297866"/>
              <a:gd name="connsiteX5" fmla="*/ 0 w 6392389"/>
              <a:gd name="connsiteY5" fmla="*/ 2349004 h 3297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392389" h="3297866">
                <a:moveTo>
                  <a:pt x="0" y="0"/>
                </a:moveTo>
                <a:lnTo>
                  <a:pt x="6392389" y="0"/>
                </a:lnTo>
                <a:lnTo>
                  <a:pt x="6039257" y="205593"/>
                </a:lnTo>
                <a:cubicBezTo>
                  <a:pt x="5243960" y="694220"/>
                  <a:pt x="4533171" y="1286369"/>
                  <a:pt x="4044501" y="1885401"/>
                </a:cubicBezTo>
                <a:cubicBezTo>
                  <a:pt x="2455953" y="3842789"/>
                  <a:pt x="879065" y="3516921"/>
                  <a:pt x="41384" y="2408804"/>
                </a:cubicBezTo>
                <a:lnTo>
                  <a:pt x="0" y="2349004"/>
                </a:lnTo>
                <a:close/>
              </a:path>
            </a:pathLst>
          </a:custGeom>
          <a:gradFill flip="none" rotWithShape="1">
            <a:gsLst>
              <a:gs pos="20000">
                <a:schemeClr val="accent3">
                  <a:lumMod val="25000"/>
                </a:schemeClr>
              </a:gs>
              <a:gs pos="100000">
                <a:schemeClr val="tx2">
                  <a:alpha val="54000"/>
                </a:schemeClr>
              </a:gs>
            </a:gsLst>
            <a:lin ang="1020000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3385D1DB-F6B1-8F65-1FDB-5CDD731A6DFC}"/>
              </a:ext>
            </a:extLst>
          </p:cNvPr>
          <p:cNvSpPr/>
          <p:nvPr userDrawn="1"/>
        </p:nvSpPr>
        <p:spPr>
          <a:xfrm>
            <a:off x="9517205" y="2"/>
            <a:ext cx="2674794" cy="6857999"/>
          </a:xfrm>
          <a:custGeom>
            <a:avLst/>
            <a:gdLst>
              <a:gd name="connsiteX0" fmla="*/ 2674793 w 2674794"/>
              <a:gd name="connsiteY0" fmla="*/ 0 h 6857999"/>
              <a:gd name="connsiteX1" fmla="*/ 2674794 w 2674794"/>
              <a:gd name="connsiteY1" fmla="*/ 6857999 h 6857999"/>
              <a:gd name="connsiteX2" fmla="*/ 1158844 w 2674794"/>
              <a:gd name="connsiteY2" fmla="*/ 6857999 h 6857999"/>
              <a:gd name="connsiteX3" fmla="*/ 1212639 w 2674794"/>
              <a:gd name="connsiteY3" fmla="*/ 6771304 h 6857999"/>
              <a:gd name="connsiteX4" fmla="*/ 1327460 w 2674794"/>
              <a:gd name="connsiteY4" fmla="*/ 6554527 h 6857999"/>
              <a:gd name="connsiteX5" fmla="*/ 545566 w 2674794"/>
              <a:gd name="connsiteY5" fmla="*/ 2293136 h 6857999"/>
              <a:gd name="connsiteX6" fmla="*/ 381787 w 2674794"/>
              <a:gd name="connsiteY6" fmla="*/ 3827 h 6857999"/>
              <a:gd name="connsiteX7" fmla="*/ 386161 w 2674794"/>
              <a:gd name="connsiteY7" fmla="*/ 0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74794" h="6857999">
                <a:moveTo>
                  <a:pt x="2674793" y="0"/>
                </a:moveTo>
                <a:lnTo>
                  <a:pt x="2674794" y="6857999"/>
                </a:lnTo>
                <a:lnTo>
                  <a:pt x="1158844" y="6857999"/>
                </a:lnTo>
                <a:lnTo>
                  <a:pt x="1212639" y="6771304"/>
                </a:lnTo>
                <a:cubicBezTo>
                  <a:pt x="1256917" y="6696480"/>
                  <a:pt x="1295401" y="6624001"/>
                  <a:pt x="1327460" y="6554527"/>
                </a:cubicBezTo>
                <a:cubicBezTo>
                  <a:pt x="1840424" y="5442926"/>
                  <a:pt x="1337703" y="3374924"/>
                  <a:pt x="545566" y="2293136"/>
                </a:cubicBezTo>
                <a:cubicBezTo>
                  <a:pt x="-210423" y="1266170"/>
                  <a:pt x="-98154" y="469786"/>
                  <a:pt x="381787" y="3827"/>
                </a:cubicBezTo>
                <a:lnTo>
                  <a:pt x="386161" y="0"/>
                </a:lnTo>
                <a:close/>
              </a:path>
            </a:pathLst>
          </a:custGeom>
          <a:solidFill>
            <a:schemeClr val="tx2">
              <a:alpha val="32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glass card">
            <a:extLst>
              <a:ext uri="{FF2B5EF4-FFF2-40B4-BE49-F238E27FC236}">
                <a16:creationId xmlns:a16="http://schemas.microsoft.com/office/drawing/2014/main" id="{BAC99002-32F5-F4C1-2519-F23274B0580C}"/>
              </a:ext>
            </a:extLst>
          </p:cNvPr>
          <p:cNvSpPr/>
          <p:nvPr userDrawn="1"/>
        </p:nvSpPr>
        <p:spPr>
          <a:xfrm>
            <a:off x="1365705" y="1005155"/>
            <a:ext cx="9243233" cy="4978750"/>
          </a:xfrm>
          <a:prstGeom prst="roundRect">
            <a:avLst>
              <a:gd name="adj" fmla="val 6806"/>
            </a:avLst>
          </a:prstGeom>
          <a:gradFill>
            <a:gsLst>
              <a:gs pos="100000">
                <a:schemeClr val="bg1">
                  <a:alpha val="3000"/>
                </a:schemeClr>
              </a:gs>
              <a:gs pos="47000">
                <a:schemeClr val="bg1">
                  <a:alpha val="17037"/>
                </a:schemeClr>
              </a:gs>
              <a:gs pos="6000">
                <a:schemeClr val="bg1">
                  <a:alpha val="13000"/>
                </a:schemeClr>
              </a:gs>
            </a:gsLst>
            <a:path path="circle">
              <a:fillToRect l="100000" t="100000"/>
            </a:path>
          </a:gradFill>
          <a:ln w="6350">
            <a:noFill/>
          </a:ln>
          <a:effectLst>
            <a:outerShdw blurRad="63500" dist="38100" dir="5400000" sx="1000" sy="1000" algn="t" rotWithShape="0">
              <a:prstClr val="black">
                <a:alpha val="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4248F2-5264-4601-AA0B-6C092F77F2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28088" y="2157984"/>
            <a:ext cx="7735824" cy="1069848"/>
          </a:xfrm>
        </p:spPr>
        <p:txBody>
          <a:bodyPr anchor="b">
            <a:noAutofit/>
          </a:bodyPr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FB69D3-5632-4285-A209-9DCA67DA66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28088" y="3685032"/>
            <a:ext cx="7735824" cy="1133856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0DF239B3-DB66-3CD4-1BFE-4EBA82BC4A44}"/>
              </a:ext>
            </a:extLst>
          </p:cNvPr>
          <p:cNvSpPr/>
          <p:nvPr userDrawn="1"/>
        </p:nvSpPr>
        <p:spPr>
          <a:xfrm>
            <a:off x="0" y="5255333"/>
            <a:ext cx="2769194" cy="1602667"/>
          </a:xfrm>
          <a:custGeom>
            <a:avLst/>
            <a:gdLst>
              <a:gd name="connsiteX0" fmla="*/ 0 w 2769194"/>
              <a:gd name="connsiteY0" fmla="*/ 0 h 1602667"/>
              <a:gd name="connsiteX1" fmla="*/ 93250 w 2769194"/>
              <a:gd name="connsiteY1" fmla="*/ 101565 h 1602667"/>
              <a:gd name="connsiteX2" fmla="*/ 2646213 w 2769194"/>
              <a:gd name="connsiteY2" fmla="*/ 1567071 h 1602667"/>
              <a:gd name="connsiteX3" fmla="*/ 2769194 w 2769194"/>
              <a:gd name="connsiteY3" fmla="*/ 1602667 h 1602667"/>
              <a:gd name="connsiteX4" fmla="*/ 0 w 2769194"/>
              <a:gd name="connsiteY4" fmla="*/ 1602667 h 1602667"/>
              <a:gd name="connsiteX5" fmla="*/ 0 w 2769194"/>
              <a:gd name="connsiteY5" fmla="*/ 807120 h 160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69194" h="1602667">
                <a:moveTo>
                  <a:pt x="0" y="0"/>
                </a:moveTo>
                <a:lnTo>
                  <a:pt x="93250" y="101565"/>
                </a:lnTo>
                <a:cubicBezTo>
                  <a:pt x="702540" y="735306"/>
                  <a:pt x="1672588" y="1259605"/>
                  <a:pt x="2646213" y="1567071"/>
                </a:cubicBezTo>
                <a:lnTo>
                  <a:pt x="2769194" y="1602667"/>
                </a:lnTo>
                <a:lnTo>
                  <a:pt x="0" y="1602667"/>
                </a:lnTo>
                <a:lnTo>
                  <a:pt x="0" y="807120"/>
                </a:lnTo>
                <a:close/>
              </a:path>
            </a:pathLst>
          </a:custGeom>
          <a:gradFill flip="none" rotWithShape="1">
            <a:gsLst>
              <a:gs pos="60000">
                <a:schemeClr val="accent3">
                  <a:alpha val="45000"/>
                </a:schemeClr>
              </a:gs>
              <a:gs pos="99000">
                <a:schemeClr val="accent5">
                  <a:alpha val="66721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3303B57-FF55-B795-FAE7-5EF26BFCBEF3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6115287" y="2597113"/>
            <a:ext cx="0" cy="165518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5DA56555-85E5-9738-425A-E5F8C9900D0C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1827169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248F2-5264-4601-AA0B-6C092F77F2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29968"/>
            <a:ext cx="9144000" cy="1069848"/>
          </a:xfrm>
        </p:spPr>
        <p:txBody>
          <a:bodyPr anchor="b">
            <a:no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FB69D3-5632-4285-A209-9DCA67DA66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60320" y="3803904"/>
            <a:ext cx="7068312" cy="75895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Freeform 3">
            <a:extLst>
              <a:ext uri="{FF2B5EF4-FFF2-40B4-BE49-F238E27FC236}">
                <a16:creationId xmlns:a16="http://schemas.microsoft.com/office/drawing/2014/main" id="{F1F20C20-DE23-6FE7-74A0-517218ACED7A}"/>
              </a:ext>
            </a:extLst>
          </p:cNvPr>
          <p:cNvSpPr/>
          <p:nvPr userDrawn="1"/>
        </p:nvSpPr>
        <p:spPr>
          <a:xfrm rot="10800000">
            <a:off x="-1" y="5019503"/>
            <a:ext cx="9676770" cy="1838496"/>
          </a:xfrm>
          <a:custGeom>
            <a:avLst/>
            <a:gdLst>
              <a:gd name="connsiteX0" fmla="*/ 3062591 w 9676770"/>
              <a:gd name="connsiteY0" fmla="*/ 1838437 h 1838496"/>
              <a:gd name="connsiteX1" fmla="*/ 10485 w 9676770"/>
              <a:gd name="connsiteY1" fmla="*/ 104484 h 1838496"/>
              <a:gd name="connsiteX2" fmla="*/ 0 w 9676770"/>
              <a:gd name="connsiteY2" fmla="*/ 0 h 1838496"/>
              <a:gd name="connsiteX3" fmla="*/ 9676770 w 9676770"/>
              <a:gd name="connsiteY3" fmla="*/ 0 h 1838496"/>
              <a:gd name="connsiteX4" fmla="*/ 9676770 w 9676770"/>
              <a:gd name="connsiteY4" fmla="*/ 396354 h 1838496"/>
              <a:gd name="connsiteX5" fmla="*/ 9495267 w 9676770"/>
              <a:gd name="connsiteY5" fmla="*/ 334664 h 1838496"/>
              <a:gd name="connsiteX6" fmla="*/ 7835850 w 9676770"/>
              <a:gd name="connsiteY6" fmla="*/ 99619 h 1838496"/>
              <a:gd name="connsiteX7" fmla="*/ 3062591 w 9676770"/>
              <a:gd name="connsiteY7" fmla="*/ 1838437 h 1838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676770" h="1838496">
                <a:moveTo>
                  <a:pt x="3062591" y="1838437"/>
                </a:moveTo>
                <a:cubicBezTo>
                  <a:pt x="1270312" y="1847662"/>
                  <a:pt x="141962" y="776331"/>
                  <a:pt x="10485" y="104484"/>
                </a:cubicBezTo>
                <a:lnTo>
                  <a:pt x="0" y="0"/>
                </a:lnTo>
                <a:lnTo>
                  <a:pt x="9676770" y="0"/>
                </a:lnTo>
                <a:lnTo>
                  <a:pt x="9676770" y="396354"/>
                </a:lnTo>
                <a:lnTo>
                  <a:pt x="9495267" y="334664"/>
                </a:lnTo>
                <a:cubicBezTo>
                  <a:pt x="9021588" y="187614"/>
                  <a:pt x="8472423" y="88973"/>
                  <a:pt x="7835850" y="99619"/>
                </a:cubicBezTo>
                <a:cubicBezTo>
                  <a:pt x="5798818" y="133686"/>
                  <a:pt x="4974355" y="1828598"/>
                  <a:pt x="3062591" y="1838437"/>
                </a:cubicBezTo>
                <a:close/>
              </a:path>
            </a:pathLst>
          </a:custGeom>
          <a:gradFill flip="none" rotWithShape="1">
            <a:gsLst>
              <a:gs pos="43000">
                <a:schemeClr val="accent3">
                  <a:lumMod val="25000"/>
                  <a:alpha val="50000"/>
                </a:schemeClr>
              </a:gs>
              <a:gs pos="73000">
                <a:schemeClr val="accent1">
                  <a:alpha val="29177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0" name="Freeform 4">
            <a:extLst>
              <a:ext uri="{FF2B5EF4-FFF2-40B4-BE49-F238E27FC236}">
                <a16:creationId xmlns:a16="http://schemas.microsoft.com/office/drawing/2014/main" id="{98E2EA35-4179-2438-E1D1-02EFA8830FF9}"/>
              </a:ext>
            </a:extLst>
          </p:cNvPr>
          <p:cNvSpPr/>
          <p:nvPr userDrawn="1"/>
        </p:nvSpPr>
        <p:spPr>
          <a:xfrm flipV="1">
            <a:off x="2763044" y="6076116"/>
            <a:ext cx="3946673" cy="781884"/>
          </a:xfrm>
          <a:custGeom>
            <a:avLst/>
            <a:gdLst>
              <a:gd name="connsiteX0" fmla="*/ 1910385 w 3946673"/>
              <a:gd name="connsiteY0" fmla="*/ 781847 h 781884"/>
              <a:gd name="connsiteX1" fmla="*/ 3855031 w 3946673"/>
              <a:gd name="connsiteY1" fmla="*/ 44786 h 781884"/>
              <a:gd name="connsiteX2" fmla="*/ 3946673 w 3946673"/>
              <a:gd name="connsiteY2" fmla="*/ 0 h 781884"/>
              <a:gd name="connsiteX3" fmla="*/ 0 w 3946673"/>
              <a:gd name="connsiteY3" fmla="*/ 0 h 781884"/>
              <a:gd name="connsiteX4" fmla="*/ 54644 w 3946673"/>
              <a:gd name="connsiteY4" fmla="*/ 67939 h 781884"/>
              <a:gd name="connsiteX5" fmla="*/ 1910385 w 3946673"/>
              <a:gd name="connsiteY5" fmla="*/ 781847 h 781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46673" h="781884">
                <a:moveTo>
                  <a:pt x="1910385" y="781847"/>
                </a:moveTo>
                <a:cubicBezTo>
                  <a:pt x="2719463" y="777993"/>
                  <a:pt x="3240943" y="361686"/>
                  <a:pt x="3855031" y="44786"/>
                </a:cubicBezTo>
                <a:lnTo>
                  <a:pt x="3946673" y="0"/>
                </a:lnTo>
                <a:lnTo>
                  <a:pt x="0" y="0"/>
                </a:lnTo>
                <a:lnTo>
                  <a:pt x="54644" y="67939"/>
                </a:lnTo>
                <a:cubicBezTo>
                  <a:pt x="372182" y="426203"/>
                  <a:pt x="1020399" y="786086"/>
                  <a:pt x="1910385" y="781847"/>
                </a:cubicBezTo>
                <a:close/>
              </a:path>
            </a:pathLst>
          </a:custGeom>
          <a:gradFill>
            <a:gsLst>
              <a:gs pos="66000">
                <a:schemeClr val="accent4">
                  <a:lumMod val="75000"/>
                  <a:alpha val="46295"/>
                </a:schemeClr>
              </a:gs>
              <a:gs pos="33000">
                <a:schemeClr val="accent3">
                  <a:lumMod val="25000"/>
                  <a:alpha val="27934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A7C0B16B-87E9-E92C-62F3-D1844BEE5B2D}"/>
              </a:ext>
            </a:extLst>
          </p:cNvPr>
          <p:cNvSpPr/>
          <p:nvPr userDrawn="1"/>
        </p:nvSpPr>
        <p:spPr>
          <a:xfrm rot="10800000">
            <a:off x="5393054" y="6015979"/>
            <a:ext cx="4758726" cy="842020"/>
          </a:xfrm>
          <a:custGeom>
            <a:avLst/>
            <a:gdLst>
              <a:gd name="connsiteX0" fmla="*/ 2449167 w 4758726"/>
              <a:gd name="connsiteY0" fmla="*/ 841961 h 842020"/>
              <a:gd name="connsiteX1" fmla="*/ 12024 w 4758726"/>
              <a:gd name="connsiteY1" fmla="*/ 11254 h 842020"/>
              <a:gd name="connsiteX2" fmla="*/ 0 w 4758726"/>
              <a:gd name="connsiteY2" fmla="*/ 0 h 842020"/>
              <a:gd name="connsiteX3" fmla="*/ 4758726 w 4758726"/>
              <a:gd name="connsiteY3" fmla="*/ 0 h 842020"/>
              <a:gd name="connsiteX4" fmla="*/ 4526601 w 4758726"/>
              <a:gd name="connsiteY4" fmla="*/ 141635 h 842020"/>
              <a:gd name="connsiteX5" fmla="*/ 2449167 w 4758726"/>
              <a:gd name="connsiteY5" fmla="*/ 841961 h 842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58726" h="842020">
                <a:moveTo>
                  <a:pt x="2449167" y="841961"/>
                </a:moveTo>
                <a:cubicBezTo>
                  <a:pt x="1373800" y="847496"/>
                  <a:pt x="537447" y="464031"/>
                  <a:pt x="12024" y="11254"/>
                </a:cubicBezTo>
                <a:lnTo>
                  <a:pt x="0" y="0"/>
                </a:lnTo>
                <a:lnTo>
                  <a:pt x="4758726" y="0"/>
                </a:lnTo>
                <a:lnTo>
                  <a:pt x="4526601" y="141635"/>
                </a:lnTo>
                <a:cubicBezTo>
                  <a:pt x="3913845" y="510819"/>
                  <a:pt x="3285564" y="837657"/>
                  <a:pt x="2449167" y="841961"/>
                </a:cubicBezTo>
                <a:close/>
              </a:path>
            </a:pathLst>
          </a:custGeom>
          <a:gradFill>
            <a:gsLst>
              <a:gs pos="0">
                <a:schemeClr val="tx2">
                  <a:alpha val="43000"/>
                </a:schemeClr>
              </a:gs>
              <a:gs pos="100000">
                <a:schemeClr val="accent6">
                  <a:alpha val="5300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51F4118C-3B46-F20B-EF12-E16F7513844C}"/>
              </a:ext>
            </a:extLst>
          </p:cNvPr>
          <p:cNvSpPr/>
          <p:nvPr userDrawn="1"/>
        </p:nvSpPr>
        <p:spPr>
          <a:xfrm rot="10800000" flipH="1">
            <a:off x="-2688" y="5263861"/>
            <a:ext cx="12192000" cy="1599109"/>
          </a:xfrm>
          <a:custGeom>
            <a:avLst/>
            <a:gdLst>
              <a:gd name="connsiteX0" fmla="*/ 1373073 w 12192000"/>
              <a:gd name="connsiteY0" fmla="*/ 1599066 h 1599109"/>
              <a:gd name="connsiteX1" fmla="*/ 4901233 w 12192000"/>
              <a:gd name="connsiteY1" fmla="*/ 313816 h 1599109"/>
              <a:gd name="connsiteX2" fmla="*/ 7629483 w 12192000"/>
              <a:gd name="connsiteY2" fmla="*/ 1209099 h 1599109"/>
              <a:gd name="connsiteX3" fmla="*/ 7664573 w 12192000"/>
              <a:gd name="connsiteY3" fmla="*/ 1222798 h 1599109"/>
              <a:gd name="connsiteX4" fmla="*/ 7753536 w 12192000"/>
              <a:gd name="connsiteY4" fmla="*/ 1277391 h 1599109"/>
              <a:gd name="connsiteX5" fmla="*/ 9091947 w 12192000"/>
              <a:gd name="connsiteY5" fmla="*/ 1582567 h 1599109"/>
              <a:gd name="connsiteX6" fmla="*/ 12094171 w 12192000"/>
              <a:gd name="connsiteY6" fmla="*/ 359476 h 1599109"/>
              <a:gd name="connsiteX7" fmla="*/ 12192000 w 12192000"/>
              <a:gd name="connsiteY7" fmla="*/ 342643 h 1599109"/>
              <a:gd name="connsiteX8" fmla="*/ 12192000 w 12192000"/>
              <a:gd name="connsiteY8" fmla="*/ 0 h 1599109"/>
              <a:gd name="connsiteX9" fmla="*/ 0 w 12192000"/>
              <a:gd name="connsiteY9" fmla="*/ 0 h 1599109"/>
              <a:gd name="connsiteX10" fmla="*/ 0 w 12192000"/>
              <a:gd name="connsiteY10" fmla="*/ 1274406 h 1599109"/>
              <a:gd name="connsiteX11" fmla="*/ 34662 w 12192000"/>
              <a:gd name="connsiteY11" fmla="*/ 1293889 h 1599109"/>
              <a:gd name="connsiteX12" fmla="*/ 1373073 w 12192000"/>
              <a:gd name="connsiteY12" fmla="*/ 1599066 h 1599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192000" h="1599109">
                <a:moveTo>
                  <a:pt x="1373073" y="1599066"/>
                </a:moveTo>
                <a:cubicBezTo>
                  <a:pt x="2786156" y="1591793"/>
                  <a:pt x="3395560" y="338997"/>
                  <a:pt x="4901233" y="313816"/>
                </a:cubicBezTo>
                <a:cubicBezTo>
                  <a:pt x="6312803" y="290208"/>
                  <a:pt x="7142906" y="993618"/>
                  <a:pt x="7629483" y="1209099"/>
                </a:cubicBezTo>
                <a:lnTo>
                  <a:pt x="7664573" y="1222798"/>
                </a:lnTo>
                <a:lnTo>
                  <a:pt x="7753536" y="1277391"/>
                </a:lnTo>
                <a:cubicBezTo>
                  <a:pt x="8110655" y="1460232"/>
                  <a:pt x="8562041" y="1585295"/>
                  <a:pt x="9091947" y="1582567"/>
                </a:cubicBezTo>
                <a:cubicBezTo>
                  <a:pt x="10328396" y="1576205"/>
                  <a:pt x="10949524" y="616237"/>
                  <a:pt x="12094171" y="359476"/>
                </a:cubicBezTo>
                <a:lnTo>
                  <a:pt x="12192000" y="342643"/>
                </a:lnTo>
                <a:lnTo>
                  <a:pt x="12192000" y="0"/>
                </a:lnTo>
                <a:lnTo>
                  <a:pt x="0" y="0"/>
                </a:lnTo>
                <a:lnTo>
                  <a:pt x="0" y="1274406"/>
                </a:lnTo>
                <a:lnTo>
                  <a:pt x="34662" y="1293889"/>
                </a:lnTo>
                <a:cubicBezTo>
                  <a:pt x="391780" y="1476730"/>
                  <a:pt x="843167" y="1601794"/>
                  <a:pt x="1373073" y="1599066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alpha val="69328"/>
                </a:schemeClr>
              </a:gs>
              <a:gs pos="85000">
                <a:schemeClr val="accent5">
                  <a:lumMod val="50000"/>
                  <a:alpha val="42331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D0F8AA9-2207-2D4C-C2E0-FEF14E2D9ACF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6095999" y="2597191"/>
            <a:ext cx="0" cy="165518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EBFE0B25-B500-99DD-272C-D5D4EBC316A3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1722753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hart or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97974-B93C-4C96-B3F6-F69E3D6DE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>
            <a:noAutofit/>
          </a:bodyPr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6FC6F2-80B4-49A7-9448-33FE2DF0E9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4F769D-48D3-2655-40A4-674F657B741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>
            <a:noAutofit/>
          </a:bodyPr>
          <a:lstStyle/>
          <a:p>
            <a:fld id="{294A09A9-5501-47C1-A89A-A340965A2BE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7A25B277-48D4-E031-CBB1-6AE4A8D9E254}"/>
              </a:ext>
            </a:extLst>
          </p:cNvPr>
          <p:cNvSpPr txBox="1">
            <a:spLocks/>
          </p:cNvSpPr>
          <p:nvPr userDrawn="1"/>
        </p:nvSpPr>
        <p:spPr>
          <a:xfrm>
            <a:off x="3562326" y="6405605"/>
            <a:ext cx="5379407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EPICS User Conference 2025 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/>
              <a:t> Scottsdale, Arizona 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/>
              <a:t> April 13-16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4534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6">
            <a:extLst>
              <a:ext uri="{FF2B5EF4-FFF2-40B4-BE49-F238E27FC236}">
                <a16:creationId xmlns:a16="http://schemas.microsoft.com/office/drawing/2014/main" id="{77AD3460-2264-3A46-993B-9F2AACED0504}"/>
              </a:ext>
            </a:extLst>
          </p:cNvPr>
          <p:cNvSpPr/>
          <p:nvPr userDrawn="1"/>
        </p:nvSpPr>
        <p:spPr>
          <a:xfrm rot="10800000">
            <a:off x="5393054" y="5650992"/>
            <a:ext cx="6821472" cy="1207007"/>
          </a:xfrm>
          <a:custGeom>
            <a:avLst/>
            <a:gdLst>
              <a:gd name="connsiteX0" fmla="*/ 2449167 w 4758726"/>
              <a:gd name="connsiteY0" fmla="*/ 841961 h 842020"/>
              <a:gd name="connsiteX1" fmla="*/ 12024 w 4758726"/>
              <a:gd name="connsiteY1" fmla="*/ 11254 h 842020"/>
              <a:gd name="connsiteX2" fmla="*/ 0 w 4758726"/>
              <a:gd name="connsiteY2" fmla="*/ 0 h 842020"/>
              <a:gd name="connsiteX3" fmla="*/ 4758726 w 4758726"/>
              <a:gd name="connsiteY3" fmla="*/ 0 h 842020"/>
              <a:gd name="connsiteX4" fmla="*/ 4526601 w 4758726"/>
              <a:gd name="connsiteY4" fmla="*/ 141635 h 842020"/>
              <a:gd name="connsiteX5" fmla="*/ 2449167 w 4758726"/>
              <a:gd name="connsiteY5" fmla="*/ 841961 h 842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58726" h="842020">
                <a:moveTo>
                  <a:pt x="2449167" y="841961"/>
                </a:moveTo>
                <a:cubicBezTo>
                  <a:pt x="1373800" y="847496"/>
                  <a:pt x="537447" y="464031"/>
                  <a:pt x="12024" y="11254"/>
                </a:cubicBezTo>
                <a:lnTo>
                  <a:pt x="0" y="0"/>
                </a:lnTo>
                <a:lnTo>
                  <a:pt x="4758726" y="0"/>
                </a:lnTo>
                <a:lnTo>
                  <a:pt x="4526601" y="141635"/>
                </a:lnTo>
                <a:cubicBezTo>
                  <a:pt x="3913845" y="510819"/>
                  <a:pt x="3285564" y="837657"/>
                  <a:pt x="2449167" y="841961"/>
                </a:cubicBezTo>
                <a:close/>
              </a:path>
            </a:pathLst>
          </a:custGeom>
          <a:gradFill>
            <a:gsLst>
              <a:gs pos="0">
                <a:schemeClr val="tx2">
                  <a:alpha val="43000"/>
                </a:schemeClr>
              </a:gs>
              <a:gs pos="100000">
                <a:schemeClr val="accent6">
                  <a:alpha val="5300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2" name="Freeform 7">
            <a:extLst>
              <a:ext uri="{FF2B5EF4-FFF2-40B4-BE49-F238E27FC236}">
                <a16:creationId xmlns:a16="http://schemas.microsoft.com/office/drawing/2014/main" id="{BBBF3E9C-CCEA-98FA-7F69-55AF07558021}"/>
              </a:ext>
            </a:extLst>
          </p:cNvPr>
          <p:cNvSpPr/>
          <p:nvPr userDrawn="1"/>
        </p:nvSpPr>
        <p:spPr>
          <a:xfrm flipH="1">
            <a:off x="-2" y="0"/>
            <a:ext cx="11262111" cy="2139696"/>
          </a:xfrm>
          <a:custGeom>
            <a:avLst/>
            <a:gdLst>
              <a:gd name="connsiteX0" fmla="*/ 3062591 w 9676770"/>
              <a:gd name="connsiteY0" fmla="*/ 1838437 h 1838496"/>
              <a:gd name="connsiteX1" fmla="*/ 10485 w 9676770"/>
              <a:gd name="connsiteY1" fmla="*/ 104484 h 1838496"/>
              <a:gd name="connsiteX2" fmla="*/ 0 w 9676770"/>
              <a:gd name="connsiteY2" fmla="*/ 0 h 1838496"/>
              <a:gd name="connsiteX3" fmla="*/ 9676770 w 9676770"/>
              <a:gd name="connsiteY3" fmla="*/ 0 h 1838496"/>
              <a:gd name="connsiteX4" fmla="*/ 9676770 w 9676770"/>
              <a:gd name="connsiteY4" fmla="*/ 396354 h 1838496"/>
              <a:gd name="connsiteX5" fmla="*/ 9495267 w 9676770"/>
              <a:gd name="connsiteY5" fmla="*/ 334664 h 1838496"/>
              <a:gd name="connsiteX6" fmla="*/ 7835850 w 9676770"/>
              <a:gd name="connsiteY6" fmla="*/ 99619 h 1838496"/>
              <a:gd name="connsiteX7" fmla="*/ 3062591 w 9676770"/>
              <a:gd name="connsiteY7" fmla="*/ 1838437 h 1838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676770" h="1838496">
                <a:moveTo>
                  <a:pt x="3062591" y="1838437"/>
                </a:moveTo>
                <a:cubicBezTo>
                  <a:pt x="1270312" y="1847662"/>
                  <a:pt x="141962" y="776331"/>
                  <a:pt x="10485" y="104484"/>
                </a:cubicBezTo>
                <a:lnTo>
                  <a:pt x="0" y="0"/>
                </a:lnTo>
                <a:lnTo>
                  <a:pt x="9676770" y="0"/>
                </a:lnTo>
                <a:lnTo>
                  <a:pt x="9676770" y="396354"/>
                </a:lnTo>
                <a:lnTo>
                  <a:pt x="9495267" y="334664"/>
                </a:lnTo>
                <a:cubicBezTo>
                  <a:pt x="9021588" y="187614"/>
                  <a:pt x="8472423" y="88973"/>
                  <a:pt x="7835850" y="99619"/>
                </a:cubicBezTo>
                <a:cubicBezTo>
                  <a:pt x="5798818" y="133686"/>
                  <a:pt x="4974355" y="1828598"/>
                  <a:pt x="3062591" y="1838437"/>
                </a:cubicBezTo>
                <a:close/>
              </a:path>
            </a:pathLst>
          </a:custGeom>
          <a:gradFill flip="none" rotWithShape="1">
            <a:gsLst>
              <a:gs pos="43000">
                <a:schemeClr val="accent3">
                  <a:lumMod val="25000"/>
                  <a:alpha val="50000"/>
                </a:schemeClr>
              </a:gs>
              <a:gs pos="73000">
                <a:schemeClr val="accent1">
                  <a:alpha val="11498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3" name="Freeform 9">
            <a:extLst>
              <a:ext uri="{FF2B5EF4-FFF2-40B4-BE49-F238E27FC236}">
                <a16:creationId xmlns:a16="http://schemas.microsoft.com/office/drawing/2014/main" id="{4F937A84-95EC-EB44-470A-C82AD8E99897}"/>
              </a:ext>
            </a:extLst>
          </p:cNvPr>
          <p:cNvSpPr/>
          <p:nvPr userDrawn="1"/>
        </p:nvSpPr>
        <p:spPr>
          <a:xfrm>
            <a:off x="-24334" y="0"/>
            <a:ext cx="12218982" cy="6860673"/>
          </a:xfrm>
          <a:custGeom>
            <a:avLst/>
            <a:gdLst>
              <a:gd name="connsiteX0" fmla="*/ 4456 w 12218982"/>
              <a:gd name="connsiteY0" fmla="*/ 0 h 6860673"/>
              <a:gd name="connsiteX1" fmla="*/ 3150735 w 12218982"/>
              <a:gd name="connsiteY1" fmla="*/ 0 h 6860673"/>
              <a:gd name="connsiteX2" fmla="*/ 3150734 w 12218982"/>
              <a:gd name="connsiteY2" fmla="*/ 1 h 6860673"/>
              <a:gd name="connsiteX3" fmla="*/ 3275209 w 12218982"/>
              <a:gd name="connsiteY3" fmla="*/ 1 h 6860673"/>
              <a:gd name="connsiteX4" fmla="*/ 3275209 w 12218982"/>
              <a:gd name="connsiteY4" fmla="*/ 0 h 6860673"/>
              <a:gd name="connsiteX5" fmla="*/ 12218982 w 12218982"/>
              <a:gd name="connsiteY5" fmla="*/ 0 h 6860673"/>
              <a:gd name="connsiteX6" fmla="*/ 12218982 w 12218982"/>
              <a:gd name="connsiteY6" fmla="*/ 1983013 h 6860673"/>
              <a:gd name="connsiteX7" fmla="*/ 12062259 w 12218982"/>
              <a:gd name="connsiteY7" fmla="*/ 2024385 h 6860673"/>
              <a:gd name="connsiteX8" fmla="*/ 10972986 w 12218982"/>
              <a:gd name="connsiteY8" fmla="*/ 2139627 h 6860673"/>
              <a:gd name="connsiteX9" fmla="*/ 5417726 w 12218982"/>
              <a:gd name="connsiteY9" fmla="*/ 115939 h 6860673"/>
              <a:gd name="connsiteX10" fmla="*/ 3916598 w 12218982"/>
              <a:gd name="connsiteY10" fmla="*/ 272807 h 6860673"/>
              <a:gd name="connsiteX11" fmla="*/ 3863345 w 12218982"/>
              <a:gd name="connsiteY11" fmla="*/ 286233 h 6860673"/>
              <a:gd name="connsiteX12" fmla="*/ 3729781 w 12218982"/>
              <a:gd name="connsiteY12" fmla="*/ 323286 h 6860673"/>
              <a:gd name="connsiteX13" fmla="*/ 1717096 w 12218982"/>
              <a:gd name="connsiteY13" fmla="*/ 1451719 h 6860673"/>
              <a:gd name="connsiteX14" fmla="*/ 708597 w 12218982"/>
              <a:gd name="connsiteY14" fmla="*/ 2695590 h 6860673"/>
              <a:gd name="connsiteX15" fmla="*/ 486880 w 12218982"/>
              <a:gd name="connsiteY15" fmla="*/ 3274865 h 6860673"/>
              <a:gd name="connsiteX16" fmla="*/ 365997 w 12218982"/>
              <a:gd name="connsiteY16" fmla="*/ 3984708 h 6860673"/>
              <a:gd name="connsiteX17" fmla="*/ 341340 w 12218982"/>
              <a:gd name="connsiteY17" fmla="*/ 4301231 h 6860673"/>
              <a:gd name="connsiteX18" fmla="*/ 341340 w 12218982"/>
              <a:gd name="connsiteY18" fmla="*/ 5007890 h 6860673"/>
              <a:gd name="connsiteX19" fmla="*/ 343276 w 12218982"/>
              <a:gd name="connsiteY19" fmla="*/ 5047516 h 6860673"/>
              <a:gd name="connsiteX20" fmla="*/ 814636 w 12218982"/>
              <a:gd name="connsiteY20" fmla="*/ 6666819 h 6860673"/>
              <a:gd name="connsiteX21" fmla="*/ 915601 w 12218982"/>
              <a:gd name="connsiteY21" fmla="*/ 6858000 h 6860673"/>
              <a:gd name="connsiteX22" fmla="*/ 341340 w 12218982"/>
              <a:gd name="connsiteY22" fmla="*/ 6858000 h 6860673"/>
              <a:gd name="connsiteX23" fmla="*/ 341340 w 12218982"/>
              <a:gd name="connsiteY23" fmla="*/ 6860673 h 6860673"/>
              <a:gd name="connsiteX24" fmla="*/ 4456 w 12218982"/>
              <a:gd name="connsiteY24" fmla="*/ 6860673 h 6860673"/>
              <a:gd name="connsiteX25" fmla="*/ 4456 w 12218982"/>
              <a:gd name="connsiteY25" fmla="*/ 2794000 h 6860673"/>
              <a:gd name="connsiteX26" fmla="*/ 0 w 12218982"/>
              <a:gd name="connsiteY26" fmla="*/ 2794000 h 6860673"/>
              <a:gd name="connsiteX27" fmla="*/ 0 w 12218982"/>
              <a:gd name="connsiteY27" fmla="*/ 2022550 h 6860673"/>
              <a:gd name="connsiteX28" fmla="*/ 4456 w 12218982"/>
              <a:gd name="connsiteY28" fmla="*/ 2022550 h 6860673"/>
              <a:gd name="connsiteX29" fmla="*/ 4456 w 12218982"/>
              <a:gd name="connsiteY29" fmla="*/ 1646989 h 6860673"/>
              <a:gd name="connsiteX30" fmla="*/ 4456 w 12218982"/>
              <a:gd name="connsiteY30" fmla="*/ 0 h 6860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2218982" h="6860673">
                <a:moveTo>
                  <a:pt x="4456" y="0"/>
                </a:moveTo>
                <a:lnTo>
                  <a:pt x="3150735" y="0"/>
                </a:lnTo>
                <a:lnTo>
                  <a:pt x="3150734" y="1"/>
                </a:lnTo>
                <a:lnTo>
                  <a:pt x="3275209" y="1"/>
                </a:lnTo>
                <a:lnTo>
                  <a:pt x="3275209" y="0"/>
                </a:lnTo>
                <a:lnTo>
                  <a:pt x="12218982" y="0"/>
                </a:lnTo>
                <a:lnTo>
                  <a:pt x="12218982" y="1983013"/>
                </a:lnTo>
                <a:lnTo>
                  <a:pt x="12062259" y="2024385"/>
                </a:lnTo>
                <a:cubicBezTo>
                  <a:pt x="11728036" y="2099441"/>
                  <a:pt x="11364094" y="2141640"/>
                  <a:pt x="10972986" y="2139627"/>
                </a:cubicBezTo>
                <a:cubicBezTo>
                  <a:pt x="8748018" y="2128176"/>
                  <a:pt x="7788484" y="155587"/>
                  <a:pt x="5417726" y="115939"/>
                </a:cubicBezTo>
                <a:cubicBezTo>
                  <a:pt x="4862080" y="106647"/>
                  <a:pt x="4363654" y="168899"/>
                  <a:pt x="3916598" y="272807"/>
                </a:cubicBezTo>
                <a:lnTo>
                  <a:pt x="3863345" y="286233"/>
                </a:lnTo>
                <a:lnTo>
                  <a:pt x="3729781" y="323286"/>
                </a:lnTo>
                <a:cubicBezTo>
                  <a:pt x="3036967" y="532141"/>
                  <a:pt x="2352843" y="836886"/>
                  <a:pt x="1717096" y="1451719"/>
                </a:cubicBezTo>
                <a:cubicBezTo>
                  <a:pt x="1293264" y="1861607"/>
                  <a:pt x="966036" y="2282242"/>
                  <a:pt x="708597" y="2695590"/>
                </a:cubicBezTo>
                <a:cubicBezTo>
                  <a:pt x="593502" y="2938109"/>
                  <a:pt x="544310" y="3015870"/>
                  <a:pt x="486880" y="3274865"/>
                </a:cubicBezTo>
                <a:cubicBezTo>
                  <a:pt x="434927" y="3498394"/>
                  <a:pt x="385149" y="3635910"/>
                  <a:pt x="365997" y="3984708"/>
                </a:cubicBezTo>
                <a:lnTo>
                  <a:pt x="341340" y="4301231"/>
                </a:lnTo>
                <a:lnTo>
                  <a:pt x="341340" y="5007890"/>
                </a:lnTo>
                <a:cubicBezTo>
                  <a:pt x="341985" y="5021099"/>
                  <a:pt x="342631" y="5034307"/>
                  <a:pt x="343276" y="5047516"/>
                </a:cubicBezTo>
                <a:cubicBezTo>
                  <a:pt x="393784" y="5666740"/>
                  <a:pt x="577442" y="6188267"/>
                  <a:pt x="814636" y="6666819"/>
                </a:cubicBezTo>
                <a:lnTo>
                  <a:pt x="915601" y="6858000"/>
                </a:lnTo>
                <a:lnTo>
                  <a:pt x="341340" y="6858000"/>
                </a:lnTo>
                <a:lnTo>
                  <a:pt x="341340" y="6860673"/>
                </a:lnTo>
                <a:lnTo>
                  <a:pt x="4456" y="6860673"/>
                </a:lnTo>
                <a:lnTo>
                  <a:pt x="4456" y="2794000"/>
                </a:lnTo>
                <a:lnTo>
                  <a:pt x="0" y="2794000"/>
                </a:lnTo>
                <a:lnTo>
                  <a:pt x="0" y="2022550"/>
                </a:lnTo>
                <a:lnTo>
                  <a:pt x="4456" y="2022550"/>
                </a:lnTo>
                <a:lnTo>
                  <a:pt x="4456" y="1646989"/>
                </a:lnTo>
                <a:lnTo>
                  <a:pt x="4456" y="0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25000"/>
                  <a:alpha val="60164"/>
                </a:schemeClr>
              </a:gs>
              <a:gs pos="77000">
                <a:schemeClr val="accent3">
                  <a:lumMod val="25000"/>
                  <a:alpha val="29492"/>
                </a:schemeClr>
              </a:gs>
            </a:gsLst>
            <a:path path="circle">
              <a:fillToRect t="100000" r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4" name="Freeform 10">
            <a:extLst>
              <a:ext uri="{FF2B5EF4-FFF2-40B4-BE49-F238E27FC236}">
                <a16:creationId xmlns:a16="http://schemas.microsoft.com/office/drawing/2014/main" id="{A9BF091C-5F88-B50F-03BB-284950253993}"/>
              </a:ext>
            </a:extLst>
          </p:cNvPr>
          <p:cNvSpPr/>
          <p:nvPr userDrawn="1"/>
        </p:nvSpPr>
        <p:spPr>
          <a:xfrm flipV="1">
            <a:off x="204060" y="5377862"/>
            <a:ext cx="7471211" cy="1480138"/>
          </a:xfrm>
          <a:custGeom>
            <a:avLst/>
            <a:gdLst>
              <a:gd name="connsiteX0" fmla="*/ 1910385 w 3946673"/>
              <a:gd name="connsiteY0" fmla="*/ 781847 h 781884"/>
              <a:gd name="connsiteX1" fmla="*/ 3855031 w 3946673"/>
              <a:gd name="connsiteY1" fmla="*/ 44786 h 781884"/>
              <a:gd name="connsiteX2" fmla="*/ 3946673 w 3946673"/>
              <a:gd name="connsiteY2" fmla="*/ 0 h 781884"/>
              <a:gd name="connsiteX3" fmla="*/ 0 w 3946673"/>
              <a:gd name="connsiteY3" fmla="*/ 0 h 781884"/>
              <a:gd name="connsiteX4" fmla="*/ 54644 w 3946673"/>
              <a:gd name="connsiteY4" fmla="*/ 67939 h 781884"/>
              <a:gd name="connsiteX5" fmla="*/ 1910385 w 3946673"/>
              <a:gd name="connsiteY5" fmla="*/ 781847 h 781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46673" h="781884">
                <a:moveTo>
                  <a:pt x="1910385" y="781847"/>
                </a:moveTo>
                <a:cubicBezTo>
                  <a:pt x="2719463" y="777993"/>
                  <a:pt x="3240943" y="361686"/>
                  <a:pt x="3855031" y="44786"/>
                </a:cubicBezTo>
                <a:lnTo>
                  <a:pt x="3946673" y="0"/>
                </a:lnTo>
                <a:lnTo>
                  <a:pt x="0" y="0"/>
                </a:lnTo>
                <a:lnTo>
                  <a:pt x="54644" y="67939"/>
                </a:lnTo>
                <a:cubicBezTo>
                  <a:pt x="372182" y="426203"/>
                  <a:pt x="1020399" y="786086"/>
                  <a:pt x="1910385" y="781847"/>
                </a:cubicBezTo>
                <a:close/>
              </a:path>
            </a:pathLst>
          </a:custGeom>
          <a:gradFill>
            <a:gsLst>
              <a:gs pos="66000">
                <a:schemeClr val="tx2">
                  <a:alpha val="8123"/>
                </a:schemeClr>
              </a:gs>
              <a:gs pos="33000">
                <a:schemeClr val="accent6">
                  <a:alpha val="13919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5" name="Freeform 16">
            <a:extLst>
              <a:ext uri="{FF2B5EF4-FFF2-40B4-BE49-F238E27FC236}">
                <a16:creationId xmlns:a16="http://schemas.microsoft.com/office/drawing/2014/main" id="{3FF8B459-35F5-072D-56FA-415EEABE6DC2}"/>
              </a:ext>
            </a:extLst>
          </p:cNvPr>
          <p:cNvSpPr/>
          <p:nvPr userDrawn="1"/>
        </p:nvSpPr>
        <p:spPr>
          <a:xfrm rot="10800000">
            <a:off x="-30287" y="4822578"/>
            <a:ext cx="12230888" cy="2040391"/>
          </a:xfrm>
          <a:custGeom>
            <a:avLst/>
            <a:gdLst>
              <a:gd name="connsiteX0" fmla="*/ 1751979 w 12230888"/>
              <a:gd name="connsiteY0" fmla="*/ 2040336 h 2040391"/>
              <a:gd name="connsiteX1" fmla="*/ 44227 w 12230888"/>
              <a:gd name="connsiteY1" fmla="*/ 1650944 h 2040391"/>
              <a:gd name="connsiteX2" fmla="*/ 0 w 12230888"/>
              <a:gd name="connsiteY2" fmla="*/ 1626084 h 2040391"/>
              <a:gd name="connsiteX3" fmla="*/ 0 w 12230888"/>
              <a:gd name="connsiteY3" fmla="*/ 0 h 2040391"/>
              <a:gd name="connsiteX4" fmla="*/ 12230888 w 12230888"/>
              <a:gd name="connsiteY4" fmla="*/ 0 h 2040391"/>
              <a:gd name="connsiteX5" fmla="*/ 12230888 w 12230888"/>
              <a:gd name="connsiteY5" fmla="*/ 1945571 h 2040391"/>
              <a:gd name="connsiteX6" fmla="*/ 12158569 w 12230888"/>
              <a:gd name="connsiteY6" fmla="*/ 1963333 h 2040391"/>
              <a:gd name="connsiteX7" fmla="*/ 11600914 w 12230888"/>
              <a:gd name="connsiteY7" fmla="*/ 2019284 h 2040391"/>
              <a:gd name="connsiteX8" fmla="*/ 9893162 w 12230888"/>
              <a:gd name="connsiteY8" fmla="*/ 1629893 h 2040391"/>
              <a:gd name="connsiteX9" fmla="*/ 9779649 w 12230888"/>
              <a:gd name="connsiteY9" fmla="*/ 1560235 h 2040391"/>
              <a:gd name="connsiteX10" fmla="*/ 9734876 w 12230888"/>
              <a:gd name="connsiteY10" fmla="*/ 1542756 h 2040391"/>
              <a:gd name="connsiteX11" fmla="*/ 6253752 w 12230888"/>
              <a:gd name="connsiteY11" fmla="*/ 400415 h 2040391"/>
              <a:gd name="connsiteX12" fmla="*/ 1751979 w 12230888"/>
              <a:gd name="connsiteY12" fmla="*/ 2040336 h 2040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230888" h="2040391">
                <a:moveTo>
                  <a:pt x="1751979" y="2040336"/>
                </a:moveTo>
                <a:cubicBezTo>
                  <a:pt x="1075843" y="2043817"/>
                  <a:pt x="499894" y="1884241"/>
                  <a:pt x="44227" y="1650944"/>
                </a:cubicBezTo>
                <a:lnTo>
                  <a:pt x="0" y="1626084"/>
                </a:lnTo>
                <a:lnTo>
                  <a:pt x="0" y="0"/>
                </a:lnTo>
                <a:lnTo>
                  <a:pt x="12230888" y="0"/>
                </a:lnTo>
                <a:lnTo>
                  <a:pt x="12230888" y="1945571"/>
                </a:lnTo>
                <a:lnTo>
                  <a:pt x="12158569" y="1963333"/>
                </a:lnTo>
                <a:cubicBezTo>
                  <a:pt x="11983060" y="1998243"/>
                  <a:pt x="11798121" y="2018269"/>
                  <a:pt x="11600914" y="2019284"/>
                </a:cubicBezTo>
                <a:cubicBezTo>
                  <a:pt x="10924778" y="2022765"/>
                  <a:pt x="10348830" y="1863190"/>
                  <a:pt x="9893162" y="1629893"/>
                </a:cubicBezTo>
                <a:lnTo>
                  <a:pt x="9779649" y="1560235"/>
                </a:lnTo>
                <a:lnTo>
                  <a:pt x="9734876" y="1542756"/>
                </a:lnTo>
                <a:cubicBezTo>
                  <a:pt x="9114026" y="1267812"/>
                  <a:pt x="8054852" y="370292"/>
                  <a:pt x="6253752" y="400415"/>
                </a:cubicBezTo>
                <a:cubicBezTo>
                  <a:pt x="4332581" y="432545"/>
                  <a:pt x="3555009" y="2031056"/>
                  <a:pt x="1751979" y="2040336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alpha val="23907"/>
                </a:schemeClr>
              </a:gs>
              <a:gs pos="85000">
                <a:schemeClr val="accent5">
                  <a:lumMod val="50000"/>
                  <a:alpha val="42331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6" name="Freeform 17">
            <a:extLst>
              <a:ext uri="{FF2B5EF4-FFF2-40B4-BE49-F238E27FC236}">
                <a16:creationId xmlns:a16="http://schemas.microsoft.com/office/drawing/2014/main" id="{73867BC1-390E-647F-B33F-8622748E6530}"/>
              </a:ext>
            </a:extLst>
          </p:cNvPr>
          <p:cNvSpPr/>
          <p:nvPr userDrawn="1"/>
        </p:nvSpPr>
        <p:spPr>
          <a:xfrm>
            <a:off x="0" y="0"/>
            <a:ext cx="12192000" cy="2035422"/>
          </a:xfrm>
          <a:custGeom>
            <a:avLst/>
            <a:gdLst>
              <a:gd name="connsiteX0" fmla="*/ 0 w 12192000"/>
              <a:gd name="connsiteY0" fmla="*/ 0 h 2035422"/>
              <a:gd name="connsiteX1" fmla="*/ 12192000 w 12192000"/>
              <a:gd name="connsiteY1" fmla="*/ 0 h 2035422"/>
              <a:gd name="connsiteX2" fmla="*/ 12192000 w 12192000"/>
              <a:gd name="connsiteY2" fmla="*/ 1759689 h 2035422"/>
              <a:gd name="connsiteX3" fmla="*/ 12103306 w 12192000"/>
              <a:gd name="connsiteY3" fmla="*/ 1729773 h 2035422"/>
              <a:gd name="connsiteX4" fmla="*/ 11659615 w 12192000"/>
              <a:gd name="connsiteY4" fmla="*/ 1535038 h 2035422"/>
              <a:gd name="connsiteX5" fmla="*/ 11521247 w 12192000"/>
              <a:gd name="connsiteY5" fmla="*/ 1450127 h 2035422"/>
              <a:gd name="connsiteX6" fmla="*/ 11466670 w 12192000"/>
              <a:gd name="connsiteY6" fmla="*/ 1428821 h 2035422"/>
              <a:gd name="connsiteX7" fmla="*/ 7223297 w 12192000"/>
              <a:gd name="connsiteY7" fmla="*/ 36346 h 2035422"/>
              <a:gd name="connsiteX8" fmla="*/ 1735787 w 12192000"/>
              <a:gd name="connsiteY8" fmla="*/ 2035354 h 2035422"/>
              <a:gd name="connsiteX9" fmla="*/ 97785 w 12192000"/>
              <a:gd name="connsiteY9" fmla="*/ 1755433 h 2035422"/>
              <a:gd name="connsiteX10" fmla="*/ 0 w 12192000"/>
              <a:gd name="connsiteY10" fmla="*/ 1715854 h 2035422"/>
              <a:gd name="connsiteX11" fmla="*/ 0 w 12192000"/>
              <a:gd name="connsiteY11" fmla="*/ 0 h 203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2035422">
                <a:moveTo>
                  <a:pt x="0" y="0"/>
                </a:moveTo>
                <a:lnTo>
                  <a:pt x="12192000" y="0"/>
                </a:lnTo>
                <a:lnTo>
                  <a:pt x="12192000" y="1759689"/>
                </a:lnTo>
                <a:lnTo>
                  <a:pt x="12103306" y="1729773"/>
                </a:lnTo>
                <a:cubicBezTo>
                  <a:pt x="11946501" y="1671612"/>
                  <a:pt x="11798476" y="1606133"/>
                  <a:pt x="11659615" y="1535038"/>
                </a:cubicBezTo>
                <a:lnTo>
                  <a:pt x="11521247" y="1450127"/>
                </a:lnTo>
                <a:lnTo>
                  <a:pt x="11466670" y="1428821"/>
                </a:lnTo>
                <a:cubicBezTo>
                  <a:pt x="10709874" y="1093673"/>
                  <a:pt x="9418777" y="-373"/>
                  <a:pt x="7223297" y="36346"/>
                </a:cubicBezTo>
                <a:cubicBezTo>
                  <a:pt x="4881454" y="75511"/>
                  <a:pt x="3933620" y="2024042"/>
                  <a:pt x="1735787" y="2035354"/>
                </a:cubicBezTo>
                <a:cubicBezTo>
                  <a:pt x="1117647" y="2038536"/>
                  <a:pt x="568201" y="1929916"/>
                  <a:pt x="97785" y="1755433"/>
                </a:cubicBezTo>
                <a:lnTo>
                  <a:pt x="0" y="1715854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25000"/>
                </a:schemeClr>
              </a:gs>
              <a:gs pos="99000">
                <a:schemeClr val="accent3">
                  <a:lumMod val="25000"/>
                </a:schemeClr>
              </a:gs>
              <a:gs pos="31000">
                <a:schemeClr val="accent6">
                  <a:alpha val="69328"/>
                </a:schemeClr>
              </a:gs>
              <a:gs pos="73000">
                <a:schemeClr val="accent5">
                  <a:lumMod val="50000"/>
                  <a:alpha val="42331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7" name="Freeform 18">
            <a:extLst>
              <a:ext uri="{FF2B5EF4-FFF2-40B4-BE49-F238E27FC236}">
                <a16:creationId xmlns:a16="http://schemas.microsoft.com/office/drawing/2014/main" id="{FA6C5756-59FF-66C3-2611-3D7AB2049ABE}"/>
              </a:ext>
            </a:extLst>
          </p:cNvPr>
          <p:cNvSpPr/>
          <p:nvPr userDrawn="1"/>
        </p:nvSpPr>
        <p:spPr>
          <a:xfrm flipH="1">
            <a:off x="-2" y="0"/>
            <a:ext cx="11262111" cy="2139696"/>
          </a:xfrm>
          <a:custGeom>
            <a:avLst/>
            <a:gdLst>
              <a:gd name="connsiteX0" fmla="*/ 3062591 w 9676770"/>
              <a:gd name="connsiteY0" fmla="*/ 1838437 h 1838496"/>
              <a:gd name="connsiteX1" fmla="*/ 10485 w 9676770"/>
              <a:gd name="connsiteY1" fmla="*/ 104484 h 1838496"/>
              <a:gd name="connsiteX2" fmla="*/ 0 w 9676770"/>
              <a:gd name="connsiteY2" fmla="*/ 0 h 1838496"/>
              <a:gd name="connsiteX3" fmla="*/ 9676770 w 9676770"/>
              <a:gd name="connsiteY3" fmla="*/ 0 h 1838496"/>
              <a:gd name="connsiteX4" fmla="*/ 9676770 w 9676770"/>
              <a:gd name="connsiteY4" fmla="*/ 396354 h 1838496"/>
              <a:gd name="connsiteX5" fmla="*/ 9495267 w 9676770"/>
              <a:gd name="connsiteY5" fmla="*/ 334664 h 1838496"/>
              <a:gd name="connsiteX6" fmla="*/ 7835850 w 9676770"/>
              <a:gd name="connsiteY6" fmla="*/ 99619 h 1838496"/>
              <a:gd name="connsiteX7" fmla="*/ 3062591 w 9676770"/>
              <a:gd name="connsiteY7" fmla="*/ 1838437 h 1838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676770" h="1838496">
                <a:moveTo>
                  <a:pt x="3062591" y="1838437"/>
                </a:moveTo>
                <a:cubicBezTo>
                  <a:pt x="1270312" y="1847662"/>
                  <a:pt x="141962" y="776331"/>
                  <a:pt x="10485" y="104484"/>
                </a:cubicBezTo>
                <a:lnTo>
                  <a:pt x="0" y="0"/>
                </a:lnTo>
                <a:lnTo>
                  <a:pt x="9676770" y="0"/>
                </a:lnTo>
                <a:lnTo>
                  <a:pt x="9676770" y="396354"/>
                </a:lnTo>
                <a:lnTo>
                  <a:pt x="9495267" y="334664"/>
                </a:lnTo>
                <a:cubicBezTo>
                  <a:pt x="9021588" y="187614"/>
                  <a:pt x="8472423" y="88973"/>
                  <a:pt x="7835850" y="99619"/>
                </a:cubicBezTo>
                <a:cubicBezTo>
                  <a:pt x="5798818" y="133686"/>
                  <a:pt x="4974355" y="1828598"/>
                  <a:pt x="3062591" y="1838437"/>
                </a:cubicBezTo>
                <a:close/>
              </a:path>
            </a:pathLst>
          </a:custGeom>
          <a:gradFill flip="none" rotWithShape="1">
            <a:gsLst>
              <a:gs pos="43000">
                <a:schemeClr val="accent3">
                  <a:lumMod val="25000"/>
                  <a:alpha val="50000"/>
                </a:schemeClr>
              </a:gs>
              <a:gs pos="73000">
                <a:schemeClr val="accent1">
                  <a:alpha val="11498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8" name="Freeform 19">
            <a:extLst>
              <a:ext uri="{FF2B5EF4-FFF2-40B4-BE49-F238E27FC236}">
                <a16:creationId xmlns:a16="http://schemas.microsoft.com/office/drawing/2014/main" id="{EF6D3160-DA6D-8CDA-3A13-8A43EC05449D}"/>
              </a:ext>
            </a:extLst>
          </p:cNvPr>
          <p:cNvSpPr/>
          <p:nvPr userDrawn="1"/>
        </p:nvSpPr>
        <p:spPr>
          <a:xfrm>
            <a:off x="0" y="7399"/>
            <a:ext cx="4758726" cy="842020"/>
          </a:xfrm>
          <a:custGeom>
            <a:avLst/>
            <a:gdLst>
              <a:gd name="connsiteX0" fmla="*/ 2449167 w 4758726"/>
              <a:gd name="connsiteY0" fmla="*/ 841961 h 842020"/>
              <a:gd name="connsiteX1" fmla="*/ 12024 w 4758726"/>
              <a:gd name="connsiteY1" fmla="*/ 11254 h 842020"/>
              <a:gd name="connsiteX2" fmla="*/ 0 w 4758726"/>
              <a:gd name="connsiteY2" fmla="*/ 0 h 842020"/>
              <a:gd name="connsiteX3" fmla="*/ 4758726 w 4758726"/>
              <a:gd name="connsiteY3" fmla="*/ 0 h 842020"/>
              <a:gd name="connsiteX4" fmla="*/ 4526601 w 4758726"/>
              <a:gd name="connsiteY4" fmla="*/ 141635 h 842020"/>
              <a:gd name="connsiteX5" fmla="*/ 2449167 w 4758726"/>
              <a:gd name="connsiteY5" fmla="*/ 841961 h 842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58726" h="842020">
                <a:moveTo>
                  <a:pt x="2449167" y="841961"/>
                </a:moveTo>
                <a:cubicBezTo>
                  <a:pt x="1373800" y="847496"/>
                  <a:pt x="537447" y="464031"/>
                  <a:pt x="12024" y="11254"/>
                </a:cubicBezTo>
                <a:lnTo>
                  <a:pt x="0" y="0"/>
                </a:lnTo>
                <a:lnTo>
                  <a:pt x="4758726" y="0"/>
                </a:lnTo>
                <a:lnTo>
                  <a:pt x="4526601" y="141635"/>
                </a:lnTo>
                <a:cubicBezTo>
                  <a:pt x="3913845" y="510819"/>
                  <a:pt x="3285564" y="837657"/>
                  <a:pt x="2449167" y="841961"/>
                </a:cubicBezTo>
                <a:close/>
              </a:path>
            </a:pathLst>
          </a:custGeom>
          <a:gradFill>
            <a:gsLst>
              <a:gs pos="0">
                <a:schemeClr val="tx2">
                  <a:alpha val="43000"/>
                </a:schemeClr>
              </a:gs>
              <a:gs pos="100000">
                <a:schemeClr val="accent6">
                  <a:alpha val="5300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4248F2-5264-4601-AA0B-6C092F77F2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86000" y="2752344"/>
            <a:ext cx="7763256" cy="1600200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FB69D3-5632-4285-A209-9DCA67DA66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32320" y="4233672"/>
            <a:ext cx="2843784" cy="448056"/>
          </a:xfrm>
        </p:spPr>
        <p:txBody>
          <a:bodyPr>
            <a:no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D0D4BC-C1EC-5F84-AFEF-44766063D798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2789227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100A0D9B-ADC5-C41B-130F-1EA1EDE9F2E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372600" y="3236976"/>
            <a:ext cx="2093976" cy="1856232"/>
          </a:xfrm>
          <a:custGeom>
            <a:avLst/>
            <a:gdLst>
              <a:gd name="connsiteX0" fmla="*/ 0 w 2093976"/>
              <a:gd name="connsiteY0" fmla="*/ 0 h 1856232"/>
              <a:gd name="connsiteX1" fmla="*/ 2093976 w 2093976"/>
              <a:gd name="connsiteY1" fmla="*/ 0 h 1856232"/>
              <a:gd name="connsiteX2" fmla="*/ 2093976 w 2093976"/>
              <a:gd name="connsiteY2" fmla="*/ 1695761 h 1856232"/>
              <a:gd name="connsiteX3" fmla="*/ 1933505 w 2093976"/>
              <a:gd name="connsiteY3" fmla="*/ 1856232 h 1856232"/>
              <a:gd name="connsiteX4" fmla="*/ 0 w 2093976"/>
              <a:gd name="connsiteY4" fmla="*/ 1856232 h 185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3976" h="1856232">
                <a:moveTo>
                  <a:pt x="0" y="0"/>
                </a:moveTo>
                <a:lnTo>
                  <a:pt x="2093976" y="0"/>
                </a:lnTo>
                <a:lnTo>
                  <a:pt x="2093976" y="1695761"/>
                </a:lnTo>
                <a:cubicBezTo>
                  <a:pt x="2093976" y="1784387"/>
                  <a:pt x="2022131" y="1856232"/>
                  <a:pt x="1933505" y="1856232"/>
                </a:cubicBezTo>
                <a:lnTo>
                  <a:pt x="0" y="1856232"/>
                </a:lnTo>
                <a:close/>
              </a:path>
            </a:pathLst>
          </a:custGeom>
          <a:ln w="12700">
            <a:solidFill>
              <a:schemeClr val="bg1"/>
            </a:solidFill>
          </a:ln>
        </p:spPr>
        <p:txBody>
          <a:bodyPr wrap="square" lIns="256032" tIns="201168" rIns="27432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53694F-11E9-3CF0-DCDE-FC7C6FAF5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064" y="832104"/>
            <a:ext cx="8878824" cy="106984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9AF8AEFF-3F3B-8AFC-621B-F653E2F1B74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27339" y="2478024"/>
            <a:ext cx="2098157" cy="702770"/>
          </a:xfrm>
          <a:custGeom>
            <a:avLst/>
            <a:gdLst>
              <a:gd name="connsiteX0" fmla="*/ 169182 w 2098157"/>
              <a:gd name="connsiteY0" fmla="*/ 0 h 702770"/>
              <a:gd name="connsiteX1" fmla="*/ 2098157 w 2098157"/>
              <a:gd name="connsiteY1" fmla="*/ 0 h 702770"/>
              <a:gd name="connsiteX2" fmla="*/ 2098157 w 2098157"/>
              <a:gd name="connsiteY2" fmla="*/ 702770 h 702770"/>
              <a:gd name="connsiteX3" fmla="*/ 2097025 w 2098157"/>
              <a:gd name="connsiteY3" fmla="*/ 702770 h 702770"/>
              <a:gd name="connsiteX4" fmla="*/ 503974 w 2098157"/>
              <a:gd name="connsiteY4" fmla="*/ 702770 h 702770"/>
              <a:gd name="connsiteX5" fmla="*/ 0 w 2098157"/>
              <a:gd name="connsiteY5" fmla="*/ 702770 h 702770"/>
              <a:gd name="connsiteX6" fmla="*/ 0 w 2098157"/>
              <a:gd name="connsiteY6" fmla="*/ 202766 h 702770"/>
              <a:gd name="connsiteX7" fmla="*/ 136581 w 2098157"/>
              <a:gd name="connsiteY7" fmla="*/ 3900 h 702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98157" h="702770">
                <a:moveTo>
                  <a:pt x="169182" y="0"/>
                </a:moveTo>
                <a:lnTo>
                  <a:pt x="2098157" y="0"/>
                </a:lnTo>
                <a:lnTo>
                  <a:pt x="2098157" y="702770"/>
                </a:lnTo>
                <a:lnTo>
                  <a:pt x="2097025" y="702770"/>
                </a:lnTo>
                <a:lnTo>
                  <a:pt x="503974" y="702770"/>
                </a:lnTo>
                <a:lnTo>
                  <a:pt x="0" y="702770"/>
                </a:lnTo>
                <a:lnTo>
                  <a:pt x="0" y="202766"/>
                </a:lnTo>
                <a:cubicBezTo>
                  <a:pt x="0" y="104671"/>
                  <a:pt x="58634" y="22828"/>
                  <a:pt x="136581" y="3900"/>
                </a:cubicBezTo>
                <a:close/>
              </a:path>
            </a:pathLst>
          </a:custGeom>
          <a:solidFill>
            <a:schemeClr val="accent6"/>
          </a:solidFill>
          <a:ln w="12700">
            <a:solidFill>
              <a:schemeClr val="accent6"/>
            </a:solidFill>
          </a:ln>
        </p:spPr>
        <p:txBody>
          <a:bodyPr wrap="square" lIns="91440" tIns="45720" rIns="91440" bIns="4572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spc="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C0111168-089D-E125-6CBB-0B288CE8D5B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31520" y="3236976"/>
            <a:ext cx="2093976" cy="1856232"/>
          </a:xfrm>
          <a:custGeom>
            <a:avLst/>
            <a:gdLst>
              <a:gd name="connsiteX0" fmla="*/ 0 w 2093976"/>
              <a:gd name="connsiteY0" fmla="*/ 0 h 1856232"/>
              <a:gd name="connsiteX1" fmla="*/ 2093976 w 2093976"/>
              <a:gd name="connsiteY1" fmla="*/ 0 h 1856232"/>
              <a:gd name="connsiteX2" fmla="*/ 2093976 w 2093976"/>
              <a:gd name="connsiteY2" fmla="*/ 1856232 h 1856232"/>
              <a:gd name="connsiteX3" fmla="*/ 160471 w 2093976"/>
              <a:gd name="connsiteY3" fmla="*/ 1856232 h 1856232"/>
              <a:gd name="connsiteX4" fmla="*/ 0 w 2093976"/>
              <a:gd name="connsiteY4" fmla="*/ 1695761 h 185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3976" h="1856232">
                <a:moveTo>
                  <a:pt x="0" y="0"/>
                </a:moveTo>
                <a:lnTo>
                  <a:pt x="2093976" y="0"/>
                </a:lnTo>
                <a:lnTo>
                  <a:pt x="2093976" y="1856232"/>
                </a:lnTo>
                <a:lnTo>
                  <a:pt x="160471" y="1856232"/>
                </a:lnTo>
                <a:cubicBezTo>
                  <a:pt x="71845" y="1856232"/>
                  <a:pt x="0" y="1784387"/>
                  <a:pt x="0" y="1695761"/>
                </a:cubicBezTo>
                <a:close/>
              </a:path>
            </a:pathLst>
          </a:custGeom>
          <a:ln w="12700">
            <a:solidFill>
              <a:schemeClr val="bg1"/>
            </a:solidFill>
          </a:ln>
        </p:spPr>
        <p:txBody>
          <a:bodyPr wrap="square" lIns="256032" tIns="201168" rIns="27432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20FBF32C-8DDB-F094-1C74-FDE91B64F9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884932" y="2478024"/>
            <a:ext cx="2103120" cy="704088"/>
          </a:xfrm>
          <a:solidFill>
            <a:schemeClr val="accent1"/>
          </a:solidFill>
          <a:ln w="12700">
            <a:solidFill>
              <a:schemeClr val="accent1"/>
            </a:solidFill>
          </a:ln>
        </p:spPr>
        <p:txBody>
          <a:bodyPr lIns="91440" tIns="45720" rIns="91440" bIns="4572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spc="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11">
            <a:extLst>
              <a:ext uri="{FF2B5EF4-FFF2-40B4-BE49-F238E27FC236}">
                <a16:creationId xmlns:a16="http://schemas.microsoft.com/office/drawing/2014/main" id="{C5237567-8AEF-3966-7CED-5DA3ACD21E7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891790" y="3236976"/>
            <a:ext cx="2093976" cy="1856232"/>
          </a:xfrm>
          <a:ln w="12700">
            <a:solidFill>
              <a:schemeClr val="bg1"/>
            </a:solidFill>
          </a:ln>
        </p:spPr>
        <p:txBody>
          <a:bodyPr lIns="256032" tIns="201168" rIns="27432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7137587B-C03C-671F-AED7-4B974605AF4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047488" y="2478024"/>
            <a:ext cx="2103120" cy="704088"/>
          </a:xfrm>
          <a:solidFill>
            <a:schemeClr val="accent4"/>
          </a:solidFill>
          <a:ln w="12700">
            <a:solidFill>
              <a:schemeClr val="accent4"/>
            </a:solidFill>
          </a:ln>
        </p:spPr>
        <p:txBody>
          <a:bodyPr lIns="91440" tIns="45720" rIns="91440" bIns="4572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spc="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11">
            <a:extLst>
              <a:ext uri="{FF2B5EF4-FFF2-40B4-BE49-F238E27FC236}">
                <a16:creationId xmlns:a16="http://schemas.microsoft.com/office/drawing/2014/main" id="{25D4A96A-10D9-D4AD-C775-61041F026BA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052060" y="3236976"/>
            <a:ext cx="2093976" cy="1856232"/>
          </a:xfrm>
          <a:ln w="12700">
            <a:solidFill>
              <a:schemeClr val="bg1"/>
            </a:solidFill>
          </a:ln>
        </p:spPr>
        <p:txBody>
          <a:bodyPr lIns="256032" tIns="201168" rIns="27432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11">
            <a:extLst>
              <a:ext uri="{FF2B5EF4-FFF2-40B4-BE49-F238E27FC236}">
                <a16:creationId xmlns:a16="http://schemas.microsoft.com/office/drawing/2014/main" id="{81308FE1-98CC-9FD0-5CF1-5A8E61C5BA9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210044" y="2478024"/>
            <a:ext cx="2103120" cy="704088"/>
          </a:xfrm>
          <a:solidFill>
            <a:schemeClr val="accent2"/>
          </a:solidFill>
          <a:ln w="12700">
            <a:solidFill>
              <a:schemeClr val="accent2"/>
            </a:solidFill>
          </a:ln>
        </p:spPr>
        <p:txBody>
          <a:bodyPr lIns="91440" tIns="45720" rIns="91440" bIns="4572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spc="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11">
            <a:extLst>
              <a:ext uri="{FF2B5EF4-FFF2-40B4-BE49-F238E27FC236}">
                <a16:creationId xmlns:a16="http://schemas.microsoft.com/office/drawing/2014/main" id="{B6FB197B-711E-A949-62E5-216CBC83FFB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212330" y="3236976"/>
            <a:ext cx="2093976" cy="1856232"/>
          </a:xfrm>
          <a:ln w="12700">
            <a:solidFill>
              <a:schemeClr val="bg1"/>
            </a:solidFill>
          </a:ln>
        </p:spPr>
        <p:txBody>
          <a:bodyPr lIns="256032" tIns="201168" rIns="27432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76A5CBAC-0099-3E8F-E44D-7B999D70796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372600" y="2478025"/>
            <a:ext cx="2098157" cy="702769"/>
          </a:xfrm>
          <a:custGeom>
            <a:avLst/>
            <a:gdLst>
              <a:gd name="connsiteX0" fmla="*/ 0 w 2098157"/>
              <a:gd name="connsiteY0" fmla="*/ 0 h 702769"/>
              <a:gd name="connsiteX1" fmla="*/ 1928984 w 2098157"/>
              <a:gd name="connsiteY1" fmla="*/ 0 h 702769"/>
              <a:gd name="connsiteX2" fmla="*/ 1961576 w 2098157"/>
              <a:gd name="connsiteY2" fmla="*/ 3899 h 702769"/>
              <a:gd name="connsiteX3" fmla="*/ 2098157 w 2098157"/>
              <a:gd name="connsiteY3" fmla="*/ 202765 h 702769"/>
              <a:gd name="connsiteX4" fmla="*/ 2098157 w 2098157"/>
              <a:gd name="connsiteY4" fmla="*/ 702769 h 702769"/>
              <a:gd name="connsiteX5" fmla="*/ 1594183 w 2098157"/>
              <a:gd name="connsiteY5" fmla="*/ 702769 h 702769"/>
              <a:gd name="connsiteX6" fmla="*/ 1132 w 2098157"/>
              <a:gd name="connsiteY6" fmla="*/ 702769 h 702769"/>
              <a:gd name="connsiteX7" fmla="*/ 0 w 2098157"/>
              <a:gd name="connsiteY7" fmla="*/ 702769 h 702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98157" h="702769">
                <a:moveTo>
                  <a:pt x="0" y="0"/>
                </a:moveTo>
                <a:lnTo>
                  <a:pt x="1928984" y="0"/>
                </a:lnTo>
                <a:lnTo>
                  <a:pt x="1961576" y="3899"/>
                </a:lnTo>
                <a:cubicBezTo>
                  <a:pt x="2039523" y="22827"/>
                  <a:pt x="2098157" y="104670"/>
                  <a:pt x="2098157" y="202765"/>
                </a:cubicBezTo>
                <a:lnTo>
                  <a:pt x="2098157" y="702769"/>
                </a:lnTo>
                <a:lnTo>
                  <a:pt x="1594183" y="702769"/>
                </a:lnTo>
                <a:lnTo>
                  <a:pt x="1132" y="702769"/>
                </a:lnTo>
                <a:lnTo>
                  <a:pt x="0" y="702769"/>
                </a:lnTo>
                <a:close/>
              </a:path>
            </a:pathLst>
          </a:custGeo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wrap="square" lIns="91440" tIns="45720" rIns="91440" bIns="4572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spc="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2DDBBA12-45BF-3AE0-A6E1-35D23C1708FD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966900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694F-11E9-3CF0-DCDE-FC7C6FAF5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224" y="832104"/>
            <a:ext cx="8878824" cy="106984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C883D99-31C6-D5A2-D86A-FC9440CEA769}"/>
              </a:ext>
            </a:extLst>
          </p:cNvPr>
          <p:cNvCxnSpPr>
            <a:cxnSpLocks/>
          </p:cNvCxnSpPr>
          <p:nvPr userDrawn="1"/>
        </p:nvCxnSpPr>
        <p:spPr>
          <a:xfrm>
            <a:off x="1944007" y="3324115"/>
            <a:ext cx="2170451" cy="0"/>
          </a:xfrm>
          <a:prstGeom prst="line">
            <a:avLst/>
          </a:prstGeom>
          <a:ln w="12700">
            <a:solidFill>
              <a:schemeClr val="accent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38AB5A6-6184-8A00-738A-9F575C1472CC}"/>
              </a:ext>
            </a:extLst>
          </p:cNvPr>
          <p:cNvCxnSpPr>
            <a:cxnSpLocks/>
          </p:cNvCxnSpPr>
          <p:nvPr userDrawn="1"/>
        </p:nvCxnSpPr>
        <p:spPr>
          <a:xfrm>
            <a:off x="4114458" y="3322646"/>
            <a:ext cx="2171700" cy="0"/>
          </a:xfrm>
          <a:prstGeom prst="line">
            <a:avLst/>
          </a:prstGeom>
          <a:ln w="12700">
            <a:solidFill>
              <a:schemeClr val="accent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0BFB726-8911-1D40-8CAD-0678A3988661}"/>
              </a:ext>
            </a:extLst>
          </p:cNvPr>
          <p:cNvCxnSpPr>
            <a:cxnSpLocks/>
          </p:cNvCxnSpPr>
          <p:nvPr userDrawn="1"/>
        </p:nvCxnSpPr>
        <p:spPr>
          <a:xfrm>
            <a:off x="6286158" y="3322646"/>
            <a:ext cx="2161515" cy="14408"/>
          </a:xfrm>
          <a:prstGeom prst="line">
            <a:avLst/>
          </a:prstGeom>
          <a:ln w="1270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A06BA5D-5C40-149B-0AE7-118CF43109F3}"/>
              </a:ext>
            </a:extLst>
          </p:cNvPr>
          <p:cNvCxnSpPr>
            <a:cxnSpLocks/>
          </p:cNvCxnSpPr>
          <p:nvPr userDrawn="1"/>
        </p:nvCxnSpPr>
        <p:spPr>
          <a:xfrm>
            <a:off x="8447673" y="3333307"/>
            <a:ext cx="2189197" cy="0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0E1F9F84-FEDF-EE4B-151E-0BA753B313F2}"/>
              </a:ext>
            </a:extLst>
          </p:cNvPr>
          <p:cNvSpPr/>
          <p:nvPr userDrawn="1"/>
        </p:nvSpPr>
        <p:spPr>
          <a:xfrm>
            <a:off x="1349145" y="2715964"/>
            <a:ext cx="1218817" cy="121881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5D1979A-4075-FDBC-DC21-B473A894753D}"/>
              </a:ext>
            </a:extLst>
          </p:cNvPr>
          <p:cNvSpPr/>
          <p:nvPr userDrawn="1"/>
        </p:nvSpPr>
        <p:spPr>
          <a:xfrm>
            <a:off x="3525168" y="2721004"/>
            <a:ext cx="1218817" cy="121881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253DC90-8B68-11F4-262C-EF788CC251ED}"/>
              </a:ext>
            </a:extLst>
          </p:cNvPr>
          <p:cNvSpPr/>
          <p:nvPr userDrawn="1"/>
        </p:nvSpPr>
        <p:spPr>
          <a:xfrm>
            <a:off x="5704017" y="2716977"/>
            <a:ext cx="1218817" cy="121881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CEBAA34-A280-D694-891B-142A8D7FA33C}"/>
              </a:ext>
            </a:extLst>
          </p:cNvPr>
          <p:cNvSpPr/>
          <p:nvPr userDrawn="1"/>
        </p:nvSpPr>
        <p:spPr>
          <a:xfrm>
            <a:off x="7847695" y="2726015"/>
            <a:ext cx="1218817" cy="121881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EC576C9-CAB6-8D5D-5976-B4CC1FB6B5C0}"/>
              </a:ext>
            </a:extLst>
          </p:cNvPr>
          <p:cNvSpPr/>
          <p:nvPr userDrawn="1"/>
        </p:nvSpPr>
        <p:spPr>
          <a:xfrm>
            <a:off x="10049319" y="2718520"/>
            <a:ext cx="1218817" cy="121881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B3AAAB5-1B7C-5567-E7F2-E97DCAFEA821}"/>
              </a:ext>
            </a:extLst>
          </p:cNvPr>
          <p:cNvSpPr/>
          <p:nvPr userDrawn="1"/>
        </p:nvSpPr>
        <p:spPr>
          <a:xfrm flipH="1">
            <a:off x="1418423" y="2786515"/>
            <a:ext cx="1071564" cy="107156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6E861CF-DCF3-E6B9-1438-583DC69FFA06}"/>
              </a:ext>
            </a:extLst>
          </p:cNvPr>
          <p:cNvSpPr/>
          <p:nvPr userDrawn="1"/>
        </p:nvSpPr>
        <p:spPr>
          <a:xfrm flipH="1">
            <a:off x="3593035" y="2791555"/>
            <a:ext cx="1071564" cy="107156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F4D24E5-CE49-C81C-1933-88384A77E742}"/>
              </a:ext>
            </a:extLst>
          </p:cNvPr>
          <p:cNvSpPr/>
          <p:nvPr userDrawn="1"/>
        </p:nvSpPr>
        <p:spPr>
          <a:xfrm flipH="1">
            <a:off x="5771884" y="2787528"/>
            <a:ext cx="1071564" cy="107156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0F1CA68B-CB89-15A1-13F9-3DD65297D0BD}"/>
              </a:ext>
            </a:extLst>
          </p:cNvPr>
          <p:cNvSpPr/>
          <p:nvPr userDrawn="1"/>
        </p:nvSpPr>
        <p:spPr>
          <a:xfrm flipH="1">
            <a:off x="7915562" y="2796566"/>
            <a:ext cx="1071564" cy="107156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AD773FD-C1E4-FDB0-FDF1-0925375BE2A5}"/>
              </a:ext>
            </a:extLst>
          </p:cNvPr>
          <p:cNvSpPr/>
          <p:nvPr userDrawn="1"/>
        </p:nvSpPr>
        <p:spPr>
          <a:xfrm flipH="1">
            <a:off x="10129886" y="2789071"/>
            <a:ext cx="1071564" cy="107156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 Placeholder 11">
            <a:extLst>
              <a:ext uri="{FF2B5EF4-FFF2-40B4-BE49-F238E27FC236}">
                <a16:creationId xmlns:a16="http://schemas.microsoft.com/office/drawing/2014/main" id="{ACA633AF-3209-BF0D-1450-6A91ACC8533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380744" y="4114800"/>
            <a:ext cx="1362456" cy="466344"/>
          </a:xfrm>
        </p:spPr>
        <p:txBody>
          <a:bodyPr lIns="91440" tIns="45720" rIns="91440" bIns="4572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spc="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11">
            <a:extLst>
              <a:ext uri="{FF2B5EF4-FFF2-40B4-BE49-F238E27FC236}">
                <a16:creationId xmlns:a16="http://schemas.microsoft.com/office/drawing/2014/main" id="{F70EFB68-D184-8E31-A027-F291D78776B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380744" y="4599432"/>
            <a:ext cx="1362456" cy="740664"/>
          </a:xfrm>
        </p:spPr>
        <p:txBody>
          <a:bodyPr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20FBF32C-8DDB-F094-1C74-FDE91B64F9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538728" y="4114800"/>
            <a:ext cx="1362456" cy="466344"/>
          </a:xfrm>
        </p:spPr>
        <p:txBody>
          <a:bodyPr lIns="91440" tIns="45720" rIns="91440" bIns="4572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spc="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11">
            <a:extLst>
              <a:ext uri="{FF2B5EF4-FFF2-40B4-BE49-F238E27FC236}">
                <a16:creationId xmlns:a16="http://schemas.microsoft.com/office/drawing/2014/main" id="{C5237567-8AEF-3966-7CED-5DA3ACD21E7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538728" y="4599432"/>
            <a:ext cx="1362456" cy="740664"/>
          </a:xfrm>
        </p:spPr>
        <p:txBody>
          <a:bodyPr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7137587B-C03C-671F-AED7-4B974605AF4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724144" y="4114800"/>
            <a:ext cx="1362456" cy="466344"/>
          </a:xfrm>
        </p:spPr>
        <p:txBody>
          <a:bodyPr lIns="91440" tIns="45720" rIns="91440" bIns="4572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spc="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11">
            <a:extLst>
              <a:ext uri="{FF2B5EF4-FFF2-40B4-BE49-F238E27FC236}">
                <a16:creationId xmlns:a16="http://schemas.microsoft.com/office/drawing/2014/main" id="{25D4A96A-10D9-D4AD-C775-61041F026BA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724144" y="4599432"/>
            <a:ext cx="1362456" cy="740664"/>
          </a:xfrm>
        </p:spPr>
        <p:txBody>
          <a:bodyPr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11">
            <a:extLst>
              <a:ext uri="{FF2B5EF4-FFF2-40B4-BE49-F238E27FC236}">
                <a16:creationId xmlns:a16="http://schemas.microsoft.com/office/drawing/2014/main" id="{81308FE1-98CC-9FD0-5CF1-5A8E61C5BA9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872984" y="4114800"/>
            <a:ext cx="1362456" cy="466344"/>
          </a:xfrm>
        </p:spPr>
        <p:txBody>
          <a:bodyPr lIns="91440" tIns="45720" rIns="91440" bIns="4572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spc="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11">
            <a:extLst>
              <a:ext uri="{FF2B5EF4-FFF2-40B4-BE49-F238E27FC236}">
                <a16:creationId xmlns:a16="http://schemas.microsoft.com/office/drawing/2014/main" id="{B6FB197B-711E-A949-62E5-216CBC83FFB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872984" y="4599432"/>
            <a:ext cx="1362456" cy="740664"/>
          </a:xfrm>
        </p:spPr>
        <p:txBody>
          <a:bodyPr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11">
            <a:extLst>
              <a:ext uri="{FF2B5EF4-FFF2-40B4-BE49-F238E27FC236}">
                <a16:creationId xmlns:a16="http://schemas.microsoft.com/office/drawing/2014/main" id="{BC5472B4-CBBF-AC70-5BA8-A0661E663D4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10058400" y="4114800"/>
            <a:ext cx="1362456" cy="466344"/>
          </a:xfrm>
        </p:spPr>
        <p:txBody>
          <a:bodyPr lIns="91440" tIns="45720" rIns="91440" bIns="4572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spc="0" baseline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11">
            <a:extLst>
              <a:ext uri="{FF2B5EF4-FFF2-40B4-BE49-F238E27FC236}">
                <a16:creationId xmlns:a16="http://schemas.microsoft.com/office/drawing/2014/main" id="{C3CEEBDA-7860-91AD-704A-7A540E1E58F7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0058400" y="4599432"/>
            <a:ext cx="1362456" cy="740664"/>
          </a:xfrm>
        </p:spPr>
        <p:txBody>
          <a:bodyPr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spc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DF918527-798D-3B40-E0EA-38C0AEBA6D77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1648147" y="3018954"/>
            <a:ext cx="621792" cy="621792"/>
          </a:xfrm>
        </p:spPr>
        <p:txBody>
          <a:bodyPr anchor="ctr"/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1" name="Picture Placeholder 29">
            <a:extLst>
              <a:ext uri="{FF2B5EF4-FFF2-40B4-BE49-F238E27FC236}">
                <a16:creationId xmlns:a16="http://schemas.microsoft.com/office/drawing/2014/main" id="{B0D40292-F2DF-0641-6B78-370AC5C50094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3805117" y="3011109"/>
            <a:ext cx="621792" cy="621792"/>
          </a:xfrm>
        </p:spPr>
        <p:txBody>
          <a:bodyPr anchor="ctr"/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2" name="Picture Placeholder 29">
            <a:extLst>
              <a:ext uri="{FF2B5EF4-FFF2-40B4-BE49-F238E27FC236}">
                <a16:creationId xmlns:a16="http://schemas.microsoft.com/office/drawing/2014/main" id="{503DD6AB-C9B3-EBD7-080A-FB219B381225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5995989" y="3026158"/>
            <a:ext cx="621792" cy="621792"/>
          </a:xfrm>
        </p:spPr>
        <p:txBody>
          <a:bodyPr anchor="ctr"/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3" name="Picture Placeholder 29">
            <a:extLst>
              <a:ext uri="{FF2B5EF4-FFF2-40B4-BE49-F238E27FC236}">
                <a16:creationId xmlns:a16="http://schemas.microsoft.com/office/drawing/2014/main" id="{E61A9741-3B1C-111D-B260-CF7E7F223F82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8146207" y="3011109"/>
            <a:ext cx="621792" cy="621792"/>
          </a:xfrm>
        </p:spPr>
        <p:txBody>
          <a:bodyPr anchor="ctr"/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4" name="Picture Placeholder 29">
            <a:extLst>
              <a:ext uri="{FF2B5EF4-FFF2-40B4-BE49-F238E27FC236}">
                <a16:creationId xmlns:a16="http://schemas.microsoft.com/office/drawing/2014/main" id="{E49C1AE1-BC78-2CE3-D292-61496AC727DE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10347831" y="3017032"/>
            <a:ext cx="621792" cy="621792"/>
          </a:xfrm>
        </p:spPr>
        <p:txBody>
          <a:bodyPr anchor="ctr"/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9" name="Text Placeholder 11">
            <a:extLst>
              <a:ext uri="{FF2B5EF4-FFF2-40B4-BE49-F238E27FC236}">
                <a16:creationId xmlns:a16="http://schemas.microsoft.com/office/drawing/2014/main" id="{3B71C9DC-B9E5-6C34-B451-BA2224CCDDE0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2350008" y="4279392"/>
            <a:ext cx="146304" cy="146304"/>
          </a:xfrm>
          <a:prstGeom prst="ellipse">
            <a:avLst/>
          </a:prstGeom>
          <a:solidFill>
            <a:schemeClr val="accent6"/>
          </a:solidFill>
        </p:spPr>
        <p:txBody>
          <a:bodyPr lIns="0" tIns="0" rIns="0" bIns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00" b="0" spc="0" baseline="0">
                <a:noFill/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Text Placeholder 11">
            <a:extLst>
              <a:ext uri="{FF2B5EF4-FFF2-40B4-BE49-F238E27FC236}">
                <a16:creationId xmlns:a16="http://schemas.microsoft.com/office/drawing/2014/main" id="{0596D87F-0114-685D-7F97-873DBA557947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4517136" y="4279392"/>
            <a:ext cx="146304" cy="146304"/>
          </a:xfrm>
          <a:prstGeom prst="ellipse">
            <a:avLst/>
          </a:prstGeom>
          <a:solidFill>
            <a:schemeClr val="accent5"/>
          </a:solidFill>
        </p:spPr>
        <p:txBody>
          <a:bodyPr lIns="0" tIns="0" rIns="0" bIns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00" b="0" spc="0" baseline="0">
                <a:noFill/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7" name="Text Placeholder 11">
            <a:extLst>
              <a:ext uri="{FF2B5EF4-FFF2-40B4-BE49-F238E27FC236}">
                <a16:creationId xmlns:a16="http://schemas.microsoft.com/office/drawing/2014/main" id="{5D4E3F00-5755-F2EF-97C8-0FE775CAE04E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6702552" y="4279392"/>
            <a:ext cx="146304" cy="146304"/>
          </a:xfrm>
          <a:prstGeom prst="ellipse">
            <a:avLst/>
          </a:prstGeom>
          <a:solidFill>
            <a:schemeClr val="accent4"/>
          </a:solidFill>
        </p:spPr>
        <p:txBody>
          <a:bodyPr lIns="0" tIns="0" rIns="0" bIns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00" b="0" spc="0" baseline="0">
                <a:noFill/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Text Placeholder 11">
            <a:extLst>
              <a:ext uri="{FF2B5EF4-FFF2-40B4-BE49-F238E27FC236}">
                <a16:creationId xmlns:a16="http://schemas.microsoft.com/office/drawing/2014/main" id="{29543A01-39BF-D362-26F8-BD1E7D0D3C86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8842248" y="4279392"/>
            <a:ext cx="146304" cy="146304"/>
          </a:xfrm>
          <a:prstGeom prst="ellipse">
            <a:avLst/>
          </a:prstGeom>
          <a:solidFill>
            <a:schemeClr val="accent2"/>
          </a:solidFill>
        </p:spPr>
        <p:txBody>
          <a:bodyPr lIns="0" tIns="0" rIns="0" bIns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00" b="0" spc="0" baseline="0">
                <a:noFill/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Text Placeholder 11">
            <a:extLst>
              <a:ext uri="{FF2B5EF4-FFF2-40B4-BE49-F238E27FC236}">
                <a16:creationId xmlns:a16="http://schemas.microsoft.com/office/drawing/2014/main" id="{BB6B72CD-75B9-D90F-4767-2141AEF3B201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11055096" y="4279392"/>
            <a:ext cx="146304" cy="146304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00" b="0" spc="0" baseline="0">
                <a:noFill/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5" name="Slide Number Placeholder 4">
            <a:extLst>
              <a:ext uri="{FF2B5EF4-FFF2-40B4-BE49-F238E27FC236}">
                <a16:creationId xmlns:a16="http://schemas.microsoft.com/office/drawing/2014/main" id="{938C645B-94F7-A677-9F55-6C0C06F01A76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1290831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10">
            <a:extLst>
              <a:ext uri="{FF2B5EF4-FFF2-40B4-BE49-F238E27FC236}">
                <a16:creationId xmlns:a16="http://schemas.microsoft.com/office/drawing/2014/main" id="{89A27E14-C943-C294-334B-4D6A7500F3B5}"/>
              </a:ext>
            </a:extLst>
          </p:cNvPr>
          <p:cNvSpPr/>
          <p:nvPr userDrawn="1"/>
        </p:nvSpPr>
        <p:spPr>
          <a:xfrm rot="5400000">
            <a:off x="7383937" y="2039848"/>
            <a:ext cx="6858000" cy="2778304"/>
          </a:xfrm>
          <a:custGeom>
            <a:avLst/>
            <a:gdLst>
              <a:gd name="connsiteX0" fmla="*/ 0 w 6858000"/>
              <a:gd name="connsiteY0" fmla="*/ 1050199 h 2778304"/>
              <a:gd name="connsiteX1" fmla="*/ 0 w 6858000"/>
              <a:gd name="connsiteY1" fmla="*/ 0 h 2778304"/>
              <a:gd name="connsiteX2" fmla="*/ 6858000 w 6858000"/>
              <a:gd name="connsiteY2" fmla="*/ 0 h 2778304"/>
              <a:gd name="connsiteX3" fmla="*/ 6858000 w 6858000"/>
              <a:gd name="connsiteY3" fmla="*/ 1193215 h 2778304"/>
              <a:gd name="connsiteX4" fmla="*/ 6790588 w 6858000"/>
              <a:gd name="connsiteY4" fmla="*/ 1211701 h 2778304"/>
              <a:gd name="connsiteX5" fmla="*/ 3050431 w 6858000"/>
              <a:gd name="connsiteY5" fmla="*/ 2778245 h 2778304"/>
              <a:gd name="connsiteX6" fmla="*/ 37813 w 6858000"/>
              <a:gd name="connsiteY6" fmla="*/ 1183549 h 2778304"/>
              <a:gd name="connsiteX7" fmla="*/ 0 w 6858000"/>
              <a:gd name="connsiteY7" fmla="*/ 1050199 h 2778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8000" h="2778304">
                <a:moveTo>
                  <a:pt x="0" y="1050199"/>
                </a:moveTo>
                <a:lnTo>
                  <a:pt x="0" y="0"/>
                </a:lnTo>
                <a:lnTo>
                  <a:pt x="6858000" y="0"/>
                </a:lnTo>
                <a:lnTo>
                  <a:pt x="6858000" y="1193215"/>
                </a:lnTo>
                <a:lnTo>
                  <a:pt x="6790588" y="1211701"/>
                </a:lnTo>
                <a:cubicBezTo>
                  <a:pt x="5439260" y="1649845"/>
                  <a:pt x="4603740" y="2770251"/>
                  <a:pt x="3050431" y="2778245"/>
                </a:cubicBezTo>
                <a:cubicBezTo>
                  <a:pt x="1377637" y="2786855"/>
                  <a:pt x="283199" y="1854180"/>
                  <a:pt x="37813" y="1183549"/>
                </a:cubicBezTo>
                <a:lnTo>
                  <a:pt x="0" y="1050199"/>
                </a:lnTo>
                <a:close/>
              </a:path>
            </a:pathLst>
          </a:custGeom>
          <a:gradFill flip="none" rotWithShape="1">
            <a:gsLst>
              <a:gs pos="26000">
                <a:schemeClr val="accent3">
                  <a:lumMod val="25000"/>
                </a:schemeClr>
              </a:gs>
              <a:gs pos="73000">
                <a:schemeClr val="accent1">
                  <a:alpha val="33146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1" name="Freeform 11">
            <a:extLst>
              <a:ext uri="{FF2B5EF4-FFF2-40B4-BE49-F238E27FC236}">
                <a16:creationId xmlns:a16="http://schemas.microsoft.com/office/drawing/2014/main" id="{BE5C5BCA-F960-4024-7215-2D2EFD0FEBF3}"/>
              </a:ext>
            </a:extLst>
          </p:cNvPr>
          <p:cNvSpPr/>
          <p:nvPr userDrawn="1"/>
        </p:nvSpPr>
        <p:spPr>
          <a:xfrm rot="16200000" flipV="1">
            <a:off x="7907199" y="2573198"/>
            <a:ext cx="6858000" cy="1711602"/>
          </a:xfrm>
          <a:custGeom>
            <a:avLst/>
            <a:gdLst>
              <a:gd name="connsiteX0" fmla="*/ 6858000 w 6858000"/>
              <a:gd name="connsiteY0" fmla="*/ 1010661 h 1711602"/>
              <a:gd name="connsiteX1" fmla="*/ 6858000 w 6858000"/>
              <a:gd name="connsiteY1" fmla="*/ 0 h 1711602"/>
              <a:gd name="connsiteX2" fmla="*/ 0 w 6858000"/>
              <a:gd name="connsiteY2" fmla="*/ 0 h 1711602"/>
              <a:gd name="connsiteX3" fmla="*/ 0 w 6858000"/>
              <a:gd name="connsiteY3" fmla="*/ 983884 h 1711602"/>
              <a:gd name="connsiteX4" fmla="*/ 11078 w 6858000"/>
              <a:gd name="connsiteY4" fmla="*/ 997657 h 1711602"/>
              <a:gd name="connsiteX5" fmla="*/ 1866819 w 6858000"/>
              <a:gd name="connsiteY5" fmla="*/ 1711565 h 1711602"/>
              <a:gd name="connsiteX6" fmla="*/ 5098965 w 6858000"/>
              <a:gd name="connsiteY6" fmla="*/ 622006 h 1711602"/>
              <a:gd name="connsiteX7" fmla="*/ 6746500 w 6858000"/>
              <a:gd name="connsiteY7" fmla="*/ 959665 h 1711602"/>
              <a:gd name="connsiteX8" fmla="*/ 6858000 w 6858000"/>
              <a:gd name="connsiteY8" fmla="*/ 1010661 h 1711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58000" h="1711602">
                <a:moveTo>
                  <a:pt x="6858000" y="1010661"/>
                </a:moveTo>
                <a:lnTo>
                  <a:pt x="6858000" y="0"/>
                </a:lnTo>
                <a:lnTo>
                  <a:pt x="0" y="0"/>
                </a:lnTo>
                <a:lnTo>
                  <a:pt x="0" y="983884"/>
                </a:lnTo>
                <a:lnTo>
                  <a:pt x="11078" y="997657"/>
                </a:lnTo>
                <a:cubicBezTo>
                  <a:pt x="328616" y="1355920"/>
                  <a:pt x="976833" y="1715803"/>
                  <a:pt x="1866819" y="1711565"/>
                </a:cubicBezTo>
                <a:cubicBezTo>
                  <a:pt x="3161344" y="1705400"/>
                  <a:pt x="3719617" y="643352"/>
                  <a:pt x="5098965" y="622006"/>
                </a:cubicBezTo>
                <a:cubicBezTo>
                  <a:pt x="5788640" y="611332"/>
                  <a:pt x="6326795" y="775968"/>
                  <a:pt x="6746500" y="959665"/>
                </a:cubicBezTo>
                <a:lnTo>
                  <a:pt x="6858000" y="1010661"/>
                </a:lnTo>
                <a:close/>
              </a:path>
            </a:pathLst>
          </a:custGeom>
          <a:gradFill>
            <a:gsLst>
              <a:gs pos="79000">
                <a:schemeClr val="accent4">
                  <a:lumMod val="75000"/>
                  <a:alpha val="79763"/>
                </a:schemeClr>
              </a:gs>
              <a:gs pos="37000">
                <a:schemeClr val="accent3">
                  <a:lumMod val="25000"/>
                  <a:alpha val="27934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2" name="Freeform 13">
            <a:extLst>
              <a:ext uri="{FF2B5EF4-FFF2-40B4-BE49-F238E27FC236}">
                <a16:creationId xmlns:a16="http://schemas.microsoft.com/office/drawing/2014/main" id="{6F62D03F-D065-13FE-5D30-58C2523BD14D}"/>
              </a:ext>
            </a:extLst>
          </p:cNvPr>
          <p:cNvSpPr/>
          <p:nvPr userDrawn="1"/>
        </p:nvSpPr>
        <p:spPr>
          <a:xfrm rot="5400000">
            <a:off x="7877130" y="2543131"/>
            <a:ext cx="6858001" cy="1771739"/>
          </a:xfrm>
          <a:custGeom>
            <a:avLst/>
            <a:gdLst>
              <a:gd name="connsiteX0" fmla="*/ 0 w 6858001"/>
              <a:gd name="connsiteY0" fmla="*/ 1273784 h 1771739"/>
              <a:gd name="connsiteX1" fmla="*/ 0 w 6858001"/>
              <a:gd name="connsiteY1" fmla="*/ 0 h 1771739"/>
              <a:gd name="connsiteX2" fmla="*/ 6858001 w 6858001"/>
              <a:gd name="connsiteY2" fmla="*/ 0 h 1771739"/>
              <a:gd name="connsiteX3" fmla="*/ 6858001 w 6858001"/>
              <a:gd name="connsiteY3" fmla="*/ 34923 h 1771739"/>
              <a:gd name="connsiteX4" fmla="*/ 6735259 w 6858001"/>
              <a:gd name="connsiteY4" fmla="*/ 32862 h 1771739"/>
              <a:gd name="connsiteX5" fmla="*/ 1961998 w 6858001"/>
              <a:gd name="connsiteY5" fmla="*/ 1771680 h 1771739"/>
              <a:gd name="connsiteX6" fmla="*/ 151257 w 6858001"/>
              <a:gd name="connsiteY6" fmla="*/ 1358806 h 1771739"/>
              <a:gd name="connsiteX7" fmla="*/ 0 w 6858001"/>
              <a:gd name="connsiteY7" fmla="*/ 1273784 h 1771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8001" h="1771739">
                <a:moveTo>
                  <a:pt x="0" y="1273784"/>
                </a:moveTo>
                <a:lnTo>
                  <a:pt x="0" y="0"/>
                </a:lnTo>
                <a:lnTo>
                  <a:pt x="6858001" y="0"/>
                </a:lnTo>
                <a:lnTo>
                  <a:pt x="6858001" y="34923"/>
                </a:lnTo>
                <a:lnTo>
                  <a:pt x="6735259" y="32862"/>
                </a:lnTo>
                <a:cubicBezTo>
                  <a:pt x="4698226" y="66929"/>
                  <a:pt x="3873763" y="1761840"/>
                  <a:pt x="1961998" y="1771680"/>
                </a:cubicBezTo>
                <a:cubicBezTo>
                  <a:pt x="1245087" y="1775370"/>
                  <a:pt x="634403" y="1606171"/>
                  <a:pt x="151257" y="1358806"/>
                </a:cubicBezTo>
                <a:lnTo>
                  <a:pt x="0" y="1273784"/>
                </a:lnTo>
                <a:close/>
              </a:path>
            </a:pathLst>
          </a:custGeom>
          <a:gradFill>
            <a:gsLst>
              <a:gs pos="32000">
                <a:schemeClr val="tx2">
                  <a:alpha val="48229"/>
                </a:schemeClr>
              </a:gs>
              <a:gs pos="100000">
                <a:schemeClr val="accent6">
                  <a:alpha val="4858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0D1FF5-7EF8-4250-A259-43050ABBD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5336" y="822960"/>
            <a:ext cx="8878824" cy="1069848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3DC3A9-D4E6-42CF-91A8-F267C7C66C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36192" y="2185416"/>
            <a:ext cx="3621024" cy="493776"/>
          </a:xfrm>
        </p:spPr>
        <p:txBody>
          <a:bodyPr anchor="t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52CCA9-53A3-4DA5-AD45-C2A2C12A3A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536192" y="2743200"/>
            <a:ext cx="3621024" cy="2578608"/>
          </a:xfrm>
        </p:spPr>
        <p:txBody>
          <a:bodyPr/>
          <a:lstStyle>
            <a:lvl1pPr marL="228600" indent="-228600">
              <a:defRPr sz="1800"/>
            </a:lvl1pPr>
            <a:lvl2pPr indent="-228600">
              <a:defRPr sz="1600"/>
            </a:lvl2pPr>
            <a:lvl3pPr indent="-228600">
              <a:defRPr sz="1400"/>
            </a:lvl3pPr>
            <a:lvl4pPr indent="-228600">
              <a:defRPr sz="1200"/>
            </a:lvl4pPr>
            <a:lvl5pPr indent="-228600"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00C9C6-BD61-4D2C-9146-FB785BAE4F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541264" y="2185416"/>
            <a:ext cx="3621024" cy="493776"/>
          </a:xfrm>
        </p:spPr>
        <p:txBody>
          <a:bodyPr anchor="t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2E342EE-68BB-484D-98C3-48A7847549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541264" y="2743200"/>
            <a:ext cx="3621024" cy="2578608"/>
          </a:xfrm>
        </p:spPr>
        <p:txBody>
          <a:bodyPr/>
          <a:lstStyle>
            <a:lvl1pPr marL="228600" indent="-228600">
              <a:defRPr sz="1800"/>
            </a:lvl1pPr>
            <a:lvl2pPr indent="-228600">
              <a:defRPr sz="1600"/>
            </a:lvl2pPr>
            <a:lvl3pPr indent="-228600">
              <a:defRPr sz="1400"/>
            </a:lvl3pPr>
            <a:lvl4pPr indent="-228600">
              <a:defRPr sz="1200"/>
            </a:lvl4pPr>
            <a:lvl5pPr indent="-228600"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99FCAD1E-2798-5C7B-834B-82C194C078DC}"/>
              </a:ext>
            </a:extLst>
          </p:cNvPr>
          <p:cNvSpPr txBox="1">
            <a:spLocks/>
          </p:cNvSpPr>
          <p:nvPr userDrawn="1"/>
        </p:nvSpPr>
        <p:spPr>
          <a:xfrm>
            <a:off x="0" y="6547104"/>
            <a:ext cx="12192000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User Conference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Scottsdale, Arizona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dirty="0"/>
              <a:t> April 13-16</a:t>
            </a:r>
          </a:p>
        </p:txBody>
      </p:sp>
    </p:spTree>
    <p:extLst>
      <p:ext uri="{BB962C8B-B14F-4D97-AF65-F5344CB8AC3E}">
        <p14:creationId xmlns:p14="http://schemas.microsoft.com/office/powerpoint/2010/main" val="4062460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198F9AA-2C87-421D-97C1-B4248DFDC2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0392" y="832104"/>
            <a:ext cx="10881360" cy="10698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98FC63-C8D2-4CE6-A3F1-EE8ED24590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14984" y="2212848"/>
            <a:ext cx="10332720" cy="35478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C57CF0-034F-450D-937C-718D5AF1A0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29184" y="411480"/>
            <a:ext cx="521208" cy="310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i="0">
                <a:solidFill>
                  <a:schemeClr val="bg1"/>
                </a:solidFill>
                <a:latin typeface="+mn-lt"/>
                <a:cs typeface="Segoe UI Light" panose="020B0502040204020203" pitchFamily="34" charset="0"/>
              </a:defRPr>
            </a:lvl1pPr>
          </a:lstStyle>
          <a:p>
            <a:fld id="{294A09A9-5501-47C1-A89A-A340965A2BE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BA4A2D6-617E-EEA3-E4EE-5BDB472F6A43}"/>
              </a:ext>
            </a:extLst>
          </p:cNvPr>
          <p:cNvCxnSpPr>
            <a:cxnSpLocks/>
          </p:cNvCxnSpPr>
          <p:nvPr userDrawn="1"/>
        </p:nvCxnSpPr>
        <p:spPr>
          <a:xfrm>
            <a:off x="594170" y="846661"/>
            <a:ext cx="0" cy="5111012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8353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70" r:id="rId7"/>
    <p:sldLayoutId id="2147483669" r:id="rId8"/>
    <p:sldLayoutId id="2147483653" r:id="rId9"/>
    <p:sldLayoutId id="2147483665" r:id="rId10"/>
    <p:sldLayoutId id="2147483666" r:id="rId11"/>
    <p:sldLayoutId id="2147483667" r:id="rId12"/>
    <p:sldLayoutId id="2147483668" r:id="rId13"/>
    <p:sldLayoutId id="2147483651" r:id="rId14"/>
    <p:sldLayoutId id="2147483652" r:id="rId15"/>
    <p:sldLayoutId id="2147483654" r:id="rId16"/>
    <p:sldLayoutId id="2147483655" r:id="rId17"/>
    <p:sldLayoutId id="2147483656" r:id="rId18"/>
    <p:sldLayoutId id="2147483657" r:id="rId1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 cap="all" spc="6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347472" algn="l" defTabSz="914400" rtl="0" eaLnBrk="1" latinLnBrk="0" hangingPunct="1">
        <a:lnSpc>
          <a:spcPct val="90000"/>
        </a:lnSpc>
        <a:spcBef>
          <a:spcPts val="1000"/>
        </a:spcBef>
        <a:buClr>
          <a:schemeClr val="accent6"/>
        </a:buClr>
        <a:buFont typeface="Courier New" panose="02070309020205020404" pitchFamily="49" charset="0"/>
        <a:buChar char="o"/>
        <a:defRPr sz="2800" kern="1200">
          <a:solidFill>
            <a:schemeClr val="bg1"/>
          </a:solidFill>
          <a:latin typeface="+mn-lt"/>
          <a:ea typeface="+mn-ea"/>
          <a:cs typeface="Segoe UI" panose="020B0502040204020203" pitchFamily="34" charset="0"/>
        </a:defRPr>
      </a:lvl1pPr>
      <a:lvl2pPr marL="685800" indent="-347472" algn="l" defTabSz="914400" rtl="0" eaLnBrk="1" latinLnBrk="0" hangingPunct="1">
        <a:lnSpc>
          <a:spcPct val="90000"/>
        </a:lnSpc>
        <a:spcBef>
          <a:spcPts val="500"/>
        </a:spcBef>
        <a:buClr>
          <a:schemeClr val="accent6"/>
        </a:buClr>
        <a:buFont typeface="Courier New" panose="02070309020205020404" pitchFamily="49" charset="0"/>
        <a:buChar char="o"/>
        <a:defRPr sz="2400" kern="1200">
          <a:solidFill>
            <a:schemeClr val="bg1"/>
          </a:solidFill>
          <a:latin typeface="+mn-lt"/>
          <a:ea typeface="+mn-ea"/>
          <a:cs typeface="Segoe UI" panose="020B0502040204020203" pitchFamily="34" charset="0"/>
        </a:defRPr>
      </a:lvl2pPr>
      <a:lvl3pPr marL="1143000" indent="-347472" algn="l" defTabSz="914400" rtl="0" eaLnBrk="1" latinLnBrk="0" hangingPunct="1">
        <a:lnSpc>
          <a:spcPct val="90000"/>
        </a:lnSpc>
        <a:spcBef>
          <a:spcPts val="500"/>
        </a:spcBef>
        <a:buClr>
          <a:schemeClr val="accent6"/>
        </a:buClr>
        <a:buFont typeface="Courier New" panose="02070309020205020404" pitchFamily="49" charset="0"/>
        <a:buChar char="o"/>
        <a:defRPr sz="2000" kern="1200">
          <a:solidFill>
            <a:schemeClr val="bg1"/>
          </a:solidFill>
          <a:latin typeface="+mn-lt"/>
          <a:ea typeface="+mn-ea"/>
          <a:cs typeface="Segoe UI" panose="020B0502040204020203" pitchFamily="34" charset="0"/>
        </a:defRPr>
      </a:lvl3pPr>
      <a:lvl4pPr marL="1600200" indent="-347472" algn="l" defTabSz="914400" rtl="0" eaLnBrk="1" latinLnBrk="0" hangingPunct="1">
        <a:lnSpc>
          <a:spcPct val="90000"/>
        </a:lnSpc>
        <a:spcBef>
          <a:spcPts val="500"/>
        </a:spcBef>
        <a:buClr>
          <a:schemeClr val="accent6"/>
        </a:buClr>
        <a:buFont typeface="Courier New" panose="02070309020205020404" pitchFamily="49" charset="0"/>
        <a:buChar char="o"/>
        <a:defRPr sz="1800" kern="1200">
          <a:solidFill>
            <a:schemeClr val="bg1"/>
          </a:solidFill>
          <a:latin typeface="+mn-lt"/>
          <a:ea typeface="+mn-ea"/>
          <a:cs typeface="Segoe UI" panose="020B0502040204020203" pitchFamily="34" charset="0"/>
        </a:defRPr>
      </a:lvl4pPr>
      <a:lvl5pPr marL="2057400" indent="-347472" algn="l" defTabSz="914400" rtl="0" eaLnBrk="1" latinLnBrk="0" hangingPunct="1">
        <a:lnSpc>
          <a:spcPct val="90000"/>
        </a:lnSpc>
        <a:spcBef>
          <a:spcPts val="500"/>
        </a:spcBef>
        <a:buClr>
          <a:schemeClr val="accent6"/>
        </a:buClr>
        <a:buFont typeface="Courier New" panose="02070309020205020404" pitchFamily="49" charset="0"/>
        <a:buChar char="o"/>
        <a:defRPr sz="1800" kern="1200">
          <a:solidFill>
            <a:schemeClr val="bg1"/>
          </a:solidFill>
          <a:latin typeface="+mn-lt"/>
          <a:ea typeface="+mn-ea"/>
          <a:cs typeface="Segoe UI" panose="020B0502040204020203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240" userDrawn="1">
          <p15:clr>
            <a:srgbClr val="547EBF"/>
          </p15:clr>
        </p15:guide>
        <p15:guide id="4" orient="horz" pos="240" userDrawn="1">
          <p15:clr>
            <a:srgbClr val="547EBF"/>
          </p15:clr>
        </p15:guide>
        <p15:guide id="5" pos="7440" userDrawn="1">
          <p15:clr>
            <a:srgbClr val="547EBF"/>
          </p15:clr>
        </p15:guide>
        <p15:guide id="6" orient="horz" pos="4080" userDrawn="1">
          <p15:clr>
            <a:srgbClr val="547EBF"/>
          </p15:clr>
        </p15:guide>
        <p15:guide id="7" pos="3960" userDrawn="1">
          <p15:clr>
            <a:srgbClr val="547EBF"/>
          </p15:clr>
        </p15:guide>
        <p15:guide id="8" pos="3720" userDrawn="1">
          <p15:clr>
            <a:srgbClr val="547EBF"/>
          </p15:clr>
        </p15:guide>
        <p15:guide id="9" pos="2112" userDrawn="1">
          <p15:clr>
            <a:srgbClr val="547EBF"/>
          </p15:clr>
        </p15:guide>
        <p15:guide id="10" pos="1848" userDrawn="1">
          <p15:clr>
            <a:srgbClr val="547EBF"/>
          </p15:clr>
        </p15:guide>
        <p15:guide id="11" pos="5568" userDrawn="1">
          <p15:clr>
            <a:srgbClr val="547EBF"/>
          </p15:clr>
        </p15:guide>
        <p15:guide id="12" pos="5832" userDrawn="1">
          <p15:clr>
            <a:srgbClr val="547EBF"/>
          </p15:clr>
        </p15:guide>
        <p15:guide id="13" pos="4968" userDrawn="1">
          <p15:clr>
            <a:srgbClr val="9FCC3B"/>
          </p15:clr>
        </p15:guide>
        <p15:guide id="14" pos="5208" userDrawn="1">
          <p15:clr>
            <a:srgbClr val="9FCC3B"/>
          </p15:clr>
        </p15:guide>
        <p15:guide id="15" pos="2712" userDrawn="1">
          <p15:clr>
            <a:srgbClr val="9FCC3B"/>
          </p15:clr>
        </p15:guide>
        <p15:guide id="16" pos="2472" userDrawn="1">
          <p15:clr>
            <a:srgbClr val="9FCC3B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5C4649-0E7C-4AC6-43AE-BBB8DE6FB13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Introducing EPICS 10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0ED4A2-3501-0137-18BA-0CF031BA1CF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Coming Soon to a Plant Near You!</a:t>
            </a:r>
          </a:p>
        </p:txBody>
      </p:sp>
    </p:spTree>
    <p:extLst>
      <p:ext uri="{BB962C8B-B14F-4D97-AF65-F5344CB8AC3E}">
        <p14:creationId xmlns:p14="http://schemas.microsoft.com/office/powerpoint/2010/main" val="1806594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E2BAC3-1C3D-DF19-ED43-E141021D25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5ECC10-21E5-C035-5F13-F65DF26F16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EPICS 10 UX Improvements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BB7650-D3C2-2C0A-D188-820925DA81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1" y="2212848"/>
            <a:ext cx="8485263" cy="3282696"/>
          </a:xfrm>
        </p:spPr>
        <p:txBody>
          <a:bodyPr/>
          <a:lstStyle/>
          <a:p>
            <a:r>
              <a:rPr lang="en-US" sz="3200" dirty="0"/>
              <a:t>Multi-select for drop-down lists</a:t>
            </a:r>
          </a:p>
          <a:p>
            <a:pPr lvl="1"/>
            <a:r>
              <a:rPr lang="en-US" sz="2800" dirty="0"/>
              <a:t>Huge improvement for price changes, picklist building, etc.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1CA5A35-9E30-8982-21D9-7C2B54E3E3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182880"/>
            <a:ext cx="9523810" cy="6845238"/>
          </a:xfrm>
          <a:prstGeom prst="rect">
            <a:avLst/>
          </a:prstGeom>
        </p:spPr>
      </p:pic>
      <p:sp>
        <p:nvSpPr>
          <p:cNvPr id="7" name="Speech Bubble: Rectangle 6">
            <a:extLst>
              <a:ext uri="{FF2B5EF4-FFF2-40B4-BE49-F238E27FC236}">
                <a16:creationId xmlns:a16="http://schemas.microsoft.com/office/drawing/2014/main" id="{687D65E2-89D1-C2D9-6AAF-DE8AB93934D9}"/>
              </a:ext>
            </a:extLst>
          </p:cNvPr>
          <p:cNvSpPr/>
          <p:nvPr/>
        </p:nvSpPr>
        <p:spPr>
          <a:xfrm>
            <a:off x="4553769" y="1812267"/>
            <a:ext cx="1973780" cy="738909"/>
          </a:xfrm>
          <a:prstGeom prst="wedgeRectCallout">
            <a:avLst>
              <a:gd name="adj1" fmla="val -126061"/>
              <a:gd name="adj2" fmla="val 58082"/>
            </a:avLst>
          </a:prstGeom>
          <a:solidFill>
            <a:schemeClr val="accent4">
              <a:lumMod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Adjust multiple </a:t>
            </a:r>
            <a:r>
              <a:rPr lang="en-US" dirty="0" err="1"/>
              <a:t>GLCodes</a:t>
            </a:r>
            <a:r>
              <a:rPr lang="en-US" dirty="0"/>
              <a:t> at once</a:t>
            </a:r>
          </a:p>
        </p:txBody>
      </p:sp>
    </p:spTree>
    <p:extLst>
      <p:ext uri="{BB962C8B-B14F-4D97-AF65-F5344CB8AC3E}">
        <p14:creationId xmlns:p14="http://schemas.microsoft.com/office/powerpoint/2010/main" val="38797064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63BD8E-F4BB-BE7C-4B3F-F6DB1024D4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D8E6E-B5C5-27A8-ED86-58A41D07C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EPICS 10 UX Improvements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206438-4367-DD49-80C7-BD1CF38F8D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1" y="2212848"/>
            <a:ext cx="8485263" cy="3282696"/>
          </a:xfrm>
        </p:spPr>
        <p:txBody>
          <a:bodyPr/>
          <a:lstStyle/>
          <a:p>
            <a:r>
              <a:rPr lang="en-US" sz="3200" dirty="0"/>
              <a:t>Multi-select for drop-down lists</a:t>
            </a:r>
          </a:p>
          <a:p>
            <a:pPr lvl="1"/>
            <a:r>
              <a:rPr lang="en-US" sz="2800" dirty="0"/>
              <a:t>Huge improvement for price changes, picklist building, etc.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F3E7DCD-B67E-4661-7C8B-D61EF4267E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1027" y="-3017520"/>
            <a:ext cx="9476190" cy="7654761"/>
          </a:xfrm>
          <a:prstGeom prst="rect">
            <a:avLst/>
          </a:prstGeom>
        </p:spPr>
      </p:pic>
      <p:sp>
        <p:nvSpPr>
          <p:cNvPr id="7" name="Speech Bubble: Rectangle 6">
            <a:extLst>
              <a:ext uri="{FF2B5EF4-FFF2-40B4-BE49-F238E27FC236}">
                <a16:creationId xmlns:a16="http://schemas.microsoft.com/office/drawing/2014/main" id="{948D15F4-4F5D-EB1C-5D34-5D38A6406DE3}"/>
              </a:ext>
            </a:extLst>
          </p:cNvPr>
          <p:cNvSpPr/>
          <p:nvPr/>
        </p:nvSpPr>
        <p:spPr>
          <a:xfrm>
            <a:off x="7902041" y="1403123"/>
            <a:ext cx="2119413" cy="997657"/>
          </a:xfrm>
          <a:prstGeom prst="wedgeRectCallout">
            <a:avLst>
              <a:gd name="adj1" fmla="val -106796"/>
              <a:gd name="adj2" fmla="val 90751"/>
            </a:avLst>
          </a:prstGeom>
          <a:solidFill>
            <a:schemeClr val="accent4">
              <a:lumMod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Adjust multiple dies, parts, user field values, etc.</a:t>
            </a:r>
          </a:p>
        </p:txBody>
      </p:sp>
    </p:spTree>
    <p:extLst>
      <p:ext uri="{BB962C8B-B14F-4D97-AF65-F5344CB8AC3E}">
        <p14:creationId xmlns:p14="http://schemas.microsoft.com/office/powerpoint/2010/main" val="2472548902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CA8715-4055-D88C-A0E7-DEB20BAFF3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369623-C7C2-FFDD-BEF8-E7B78C7A59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EPICS 10 UX Improvements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81CEF0-A324-D54A-7F92-DE81897963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1" y="2212848"/>
            <a:ext cx="8485263" cy="3282696"/>
          </a:xfrm>
        </p:spPr>
        <p:txBody>
          <a:bodyPr/>
          <a:lstStyle/>
          <a:p>
            <a:r>
              <a:rPr lang="en-US" sz="3200" dirty="0"/>
              <a:t>Multi-select for drop-down lists</a:t>
            </a:r>
          </a:p>
          <a:p>
            <a:pPr lvl="1"/>
            <a:r>
              <a:rPr lang="en-US" sz="2800" dirty="0"/>
              <a:t>Huge improvement for price changes, picklist building, etc.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B01F4D7-7B80-71A6-FCBE-892E5547E8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-3017520"/>
            <a:ext cx="9523810" cy="6845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3086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40C505-EFF9-645A-C15E-CFDB3E0739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BD569B-6128-D04F-643A-32511C1691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EPICS 10 UX Improvements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BA2447-7543-3398-1F7A-17A6086879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1" y="2212848"/>
            <a:ext cx="8485263" cy="3282696"/>
          </a:xfrm>
        </p:spPr>
        <p:txBody>
          <a:bodyPr/>
          <a:lstStyle/>
          <a:p>
            <a:r>
              <a:rPr lang="en-US" sz="3200" dirty="0"/>
              <a:t>Multi-select for drop-down lists</a:t>
            </a:r>
          </a:p>
          <a:p>
            <a:pPr lvl="1"/>
            <a:r>
              <a:rPr lang="en-US" sz="2800" dirty="0"/>
              <a:t>Huge improvement for price changes, picklist building, etc.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A62AD3C-1883-EC62-E99B-A2EC552966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182880"/>
            <a:ext cx="9523810" cy="6845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4819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8944D3-4890-A947-1FAB-8545FA14EE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5C43E0-A9D7-0ECB-9DB1-65E8D48C03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EPICS 10 UX Improvements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F8BA1D-E5E2-2B14-1859-405618A718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1" y="2212848"/>
            <a:ext cx="8485263" cy="3282696"/>
          </a:xfrm>
        </p:spPr>
        <p:txBody>
          <a:bodyPr/>
          <a:lstStyle/>
          <a:p>
            <a:r>
              <a:rPr lang="en-US" sz="3200" dirty="0"/>
              <a:t>Multi-select for drop-down lists</a:t>
            </a:r>
          </a:p>
          <a:p>
            <a:pPr lvl="1"/>
            <a:r>
              <a:rPr lang="en-US" sz="2800" dirty="0"/>
              <a:t>Huge improvement for price changes, picklist building, etc.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9DDE9BF-F4B5-7B64-C60F-576A1D1194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182880"/>
            <a:ext cx="9522777" cy="6846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795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314D97-3D13-C2E0-3A8A-E056762BC2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13F74-FAA4-FA43-5A24-450BE0FF3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EPICS 10 UX Improvements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D1B3B7-C55E-9737-DE37-167045FC01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1" y="2212848"/>
            <a:ext cx="8485263" cy="3282696"/>
          </a:xfrm>
        </p:spPr>
        <p:txBody>
          <a:bodyPr/>
          <a:lstStyle/>
          <a:p>
            <a:r>
              <a:rPr lang="en-US" sz="3200" dirty="0"/>
              <a:t>Price change configurations can be saved with a descriptive name and reused</a:t>
            </a:r>
            <a:br>
              <a:rPr lang="en-US" sz="3200" dirty="0"/>
            </a:br>
            <a:r>
              <a:rPr lang="en-US" sz="3200" dirty="0"/>
              <a:t>(no screenshot yet)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885656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379165-08B7-D657-6DAB-E6000E36F6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B782F2-4402-C7B4-71C0-8D0B0BCE48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EPICS 10 UX Improvements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D62796-B1C9-75EB-1E62-C617340C0D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1" y="2212848"/>
            <a:ext cx="7986499" cy="3282696"/>
          </a:xfrm>
        </p:spPr>
        <p:txBody>
          <a:bodyPr/>
          <a:lstStyle/>
          <a:p>
            <a:r>
              <a:rPr lang="en-US" sz="3200" dirty="0"/>
              <a:t>Readily identify your top customers on backlogs, schedules, etc.</a:t>
            </a:r>
          </a:p>
        </p:txBody>
      </p:sp>
    </p:spTree>
    <p:extLst>
      <p:ext uri="{BB962C8B-B14F-4D97-AF65-F5344CB8AC3E}">
        <p14:creationId xmlns:p14="http://schemas.microsoft.com/office/powerpoint/2010/main" val="24795528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E9B05D-5E08-016B-0292-CC7E798995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F3351B-CD8A-41F8-E90C-5B6505F503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EPICS 10 UX Improvements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070ED5-A4C4-FAD2-5BEA-92A17AAF4E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1" y="2212848"/>
            <a:ext cx="7986499" cy="3282696"/>
          </a:xfrm>
        </p:spPr>
        <p:txBody>
          <a:bodyPr/>
          <a:lstStyle/>
          <a:p>
            <a:r>
              <a:rPr lang="en-US" sz="3200" dirty="0"/>
              <a:t>Readily identify your top customers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EE1529-4DA0-09EF-52F3-2F4ABF679B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811" y="179168"/>
            <a:ext cx="10783353" cy="72088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93B3F02-651C-F066-47A3-2B3AE596C6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811" y="179168"/>
            <a:ext cx="10783353" cy="720889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0F30477-1B93-6E2C-3B3C-3CC7E91EDC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9811" y="179168"/>
            <a:ext cx="10783354" cy="7208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237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01195A-7FB0-4BE3-67CB-439F3A713B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99CCCE-9FAC-DB96-EE8E-4897BD938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EPICS 10 UX Improvements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707AB1-E6CA-4F9C-CE23-DD834B35BA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1" y="2212848"/>
            <a:ext cx="9399664" cy="3282696"/>
          </a:xfrm>
        </p:spPr>
        <p:txBody>
          <a:bodyPr/>
          <a:lstStyle/>
          <a:p>
            <a:r>
              <a:rPr lang="en-US" sz="3200" dirty="0"/>
              <a:t>Readily identify your top customers</a:t>
            </a:r>
          </a:p>
          <a:p>
            <a:pPr lvl="1"/>
            <a:r>
              <a:rPr lang="en-US" sz="2800" dirty="0"/>
              <a:t>Rankings are by total invoiced revenue for the last 12 months</a:t>
            </a:r>
          </a:p>
          <a:p>
            <a:pPr lvl="1"/>
            <a:r>
              <a:rPr lang="en-US" sz="2800" b="1" i="1" dirty="0" err="1"/>
              <a:t>gTopRankedCustomers_A</a:t>
            </a:r>
            <a:r>
              <a:rPr lang="en-US" sz="2800" dirty="0"/>
              <a:t> sets the number of customers to place in the top group</a:t>
            </a:r>
          </a:p>
          <a:p>
            <a:pPr lvl="1"/>
            <a:r>
              <a:rPr lang="en-US" sz="2800" b="1" i="1" dirty="0" err="1"/>
              <a:t>gTopRankedCustomers_B</a:t>
            </a:r>
            <a:r>
              <a:rPr lang="en-US" sz="2800" dirty="0"/>
              <a:t> sets the lowest </a:t>
            </a:r>
            <a:r>
              <a:rPr lang="en-US" sz="2800"/>
              <a:t>rank for customers </a:t>
            </a:r>
            <a:r>
              <a:rPr lang="en-US" sz="2800" dirty="0"/>
              <a:t>to place in the second group</a:t>
            </a:r>
          </a:p>
          <a:p>
            <a:pPr lvl="1"/>
            <a:r>
              <a:rPr lang="en-US" sz="2800" dirty="0"/>
              <a:t>Colors for each group are also configurable</a:t>
            </a:r>
          </a:p>
        </p:txBody>
      </p:sp>
    </p:spTree>
    <p:extLst>
      <p:ext uri="{BB962C8B-B14F-4D97-AF65-F5344CB8AC3E}">
        <p14:creationId xmlns:p14="http://schemas.microsoft.com/office/powerpoint/2010/main" val="37496677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E93E84-DB84-DDCC-8AEE-71890C0912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EPICS 10 UX Improvements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C5C931-5038-255F-C554-8A5E2BB7A7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Upgraded Control Panel</a:t>
            </a:r>
          </a:p>
          <a:p>
            <a:pPr lvl="1"/>
            <a:r>
              <a:rPr lang="en-US" sz="2800" dirty="0"/>
              <a:t>Sort “Find” results by any column</a:t>
            </a:r>
          </a:p>
        </p:txBody>
      </p:sp>
    </p:spTree>
    <p:extLst>
      <p:ext uri="{BB962C8B-B14F-4D97-AF65-F5344CB8AC3E}">
        <p14:creationId xmlns:p14="http://schemas.microsoft.com/office/powerpoint/2010/main" val="26394172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85D579F-F785-4A60-A9D4-D57A3B947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EPICS 10?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D9B76DC-95AD-D19B-C4DE-EE1DEFEC0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1" y="2212848"/>
            <a:ext cx="8605335" cy="3282696"/>
          </a:xfrm>
        </p:spPr>
        <p:txBody>
          <a:bodyPr/>
          <a:lstStyle/>
          <a:p>
            <a:r>
              <a:rPr lang="en-US" sz="3200" dirty="0"/>
              <a:t>An EPICS refresh, not a rebuild</a:t>
            </a:r>
          </a:p>
          <a:p>
            <a:pPr lvl="1"/>
            <a:r>
              <a:rPr lang="en-US" sz="2800" dirty="0"/>
              <a:t>Builds on the strengths of V9</a:t>
            </a:r>
          </a:p>
          <a:p>
            <a:pPr lvl="1"/>
            <a:r>
              <a:rPr lang="en-US" sz="2800" dirty="0"/>
              <a:t>Adds many great features requested or inspired by YOU! (Thank you!!!)</a:t>
            </a:r>
          </a:p>
          <a:p>
            <a:pPr lvl="1"/>
            <a:r>
              <a:rPr lang="en-US" sz="2800" dirty="0"/>
              <a:t>Improved user experience (UX) – but it’s still EPICS!</a:t>
            </a:r>
          </a:p>
          <a:p>
            <a:pPr lvl="1"/>
            <a:r>
              <a:rPr lang="en-US" sz="2800" dirty="0"/>
              <a:t>Let’s dive in…</a:t>
            </a:r>
          </a:p>
        </p:txBody>
      </p:sp>
    </p:spTree>
    <p:extLst>
      <p:ext uri="{BB962C8B-B14F-4D97-AF65-F5344CB8AC3E}">
        <p14:creationId xmlns:p14="http://schemas.microsoft.com/office/powerpoint/2010/main" val="3748087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1B6BB8-BC39-0BAA-4627-DC1B97DC15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0148" y="832104"/>
            <a:ext cx="8878824" cy="1069848"/>
          </a:xfrm>
        </p:spPr>
        <p:txBody>
          <a:bodyPr/>
          <a:lstStyle/>
          <a:p>
            <a:r>
              <a:rPr lang="en-US" dirty="0"/>
              <a:t>Browsing by required Date in V9 – Example</a:t>
            </a:r>
            <a:r>
              <a:rPr lang="en-US" baseline="0" dirty="0"/>
              <a:t> 1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01818C-8C8B-0F23-234F-4D0E727062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30147" y="2212848"/>
            <a:ext cx="8947081" cy="3282696"/>
          </a:xfrm>
        </p:spPr>
        <p:txBody>
          <a:bodyPr/>
          <a:lstStyle/>
          <a:p>
            <a:r>
              <a:rPr lang="en-US" sz="3200" dirty="0"/>
              <a:t>I want to review all open order items for customer 18000 in Required Date sequence</a:t>
            </a:r>
          </a:p>
          <a:p>
            <a:r>
              <a:rPr lang="en-US" sz="3200" dirty="0"/>
              <a:t>Method 1 – Show all</a:t>
            </a:r>
            <a:r>
              <a:rPr lang="en-US" sz="3200" baseline="0" dirty="0"/>
              <a:t> rows in a grid</a:t>
            </a:r>
            <a:endParaRPr lang="en-US" sz="3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7AC2990-25A6-568C-DE1D-F32E876B39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6191" y="532199"/>
            <a:ext cx="9231269" cy="751194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05AEF4E-CAD2-07C3-A53A-A39DCE7A51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6190" y="532199"/>
            <a:ext cx="9231269" cy="751194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803B709-9092-C524-57D4-7A65A82DC3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6188" y="532198"/>
            <a:ext cx="9231269" cy="751194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7FFA179-E122-CB8C-39EC-8142AEF3AA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36185" y="532197"/>
            <a:ext cx="9231268" cy="7511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62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2C14A6-2CB7-7A59-16A5-2B8C00EA6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Browsing</a:t>
            </a:r>
            <a:r>
              <a:rPr lang="en-US" baseline="0" dirty="0"/>
              <a:t> By Required Date in V9 – Example 1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3D6C1A-EB67-1B41-4789-6FE7FFCB19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EA2C90A-0EF9-BA29-572E-465E963703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0" y="457200"/>
            <a:ext cx="7930434" cy="6232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2234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ED1247-FB43-8935-D874-9648EE717B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2F0888-0564-509C-3173-1BE5059BE3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Browsing</a:t>
            </a:r>
            <a:r>
              <a:rPr lang="en-US" baseline="0" dirty="0"/>
              <a:t> By Required Date in V9 – Example 1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B69787-0A70-E306-BF31-9A784BF2B7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7598F99-AA97-647F-E9A5-6ABEAD30E5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0" y="457200"/>
            <a:ext cx="7930434" cy="6232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209781"/>
      </p:ext>
    </p:extLst>
  </p:cSld>
  <p:clrMapOvr>
    <a:masterClrMapping/>
  </p:clrMapOvr>
  <p:transition spd="slow">
    <p:push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ED5E4B-FFE2-926C-7294-266697C3BC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94818A-BEF6-D5A4-2794-9D41D1A37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Browsing</a:t>
            </a:r>
            <a:r>
              <a:rPr lang="en-US" baseline="0" dirty="0"/>
              <a:t> By Required Date in V9 – Example 1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909FC8-982A-F098-4348-0FD79BE106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CCD7554-11E9-6462-A871-1F3FEEEF34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0" y="457200"/>
            <a:ext cx="7930434" cy="6232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847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0F1548-FA57-FE75-E855-49D5D8D99E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56699D-0BBC-A4AB-2BC4-260535D4A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Browsing</a:t>
            </a:r>
            <a:r>
              <a:rPr lang="en-US" baseline="0" dirty="0"/>
              <a:t> By Required Date in V9 – Example 1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87D742-F911-D22D-E5C5-F3D118B54E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B1ED6E9-499F-5A76-50A6-B876301DBB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0" y="457200"/>
            <a:ext cx="7930434" cy="6232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9640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7FAF26-F482-D33D-9775-2D48822B64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Browsing by required</a:t>
            </a:r>
            <a:r>
              <a:rPr lang="en-US" baseline="0" dirty="0"/>
              <a:t> date in V9 – Example 1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D58DFB-CC21-9792-1368-C6EFA6895E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86EDB1E-0588-A0DE-5891-DD00D636FE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6191" y="569144"/>
            <a:ext cx="9676753" cy="7874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0304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810392-0DAC-C1DC-18FC-02BE743912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Browsing By Required Date in V9 – Example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646FA2-3077-E659-ACEE-C20568A5E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2" y="2212848"/>
            <a:ext cx="8771590" cy="3282696"/>
          </a:xfrm>
        </p:spPr>
        <p:txBody>
          <a:bodyPr/>
          <a:lstStyle/>
          <a:p>
            <a:r>
              <a:rPr lang="en-US" sz="2800" dirty="0"/>
              <a:t>I want to review all open order items for customer 18000 in Required Date sequence</a:t>
            </a:r>
          </a:p>
          <a:p>
            <a:r>
              <a:rPr lang="en-US" sz="2800" dirty="0"/>
              <a:t>Method 2 – Advanced Find</a:t>
            </a:r>
          </a:p>
          <a:p>
            <a:endParaRPr lang="en-US" sz="2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29C1266-5C2C-4441-DA38-B24E655DCA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476" y="122062"/>
            <a:ext cx="7619048" cy="644761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DD4CA1B-414E-2B53-0841-B0290802A9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476" y="122062"/>
            <a:ext cx="7619048" cy="644761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52CC4FB-B65B-71B5-1BF8-94B1509376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476" y="122062"/>
            <a:ext cx="7619048" cy="6447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275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22388A-ADF0-EC60-D45E-80B651F25E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Browsing by required date in EPICS 10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B34975-0A65-F1E8-595A-FF28C57581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2" y="2212848"/>
            <a:ext cx="8734644" cy="3282696"/>
          </a:xfrm>
        </p:spPr>
        <p:txBody>
          <a:bodyPr/>
          <a:lstStyle/>
          <a:p>
            <a:r>
              <a:rPr lang="en-US" sz="2800" dirty="0"/>
              <a:t>I want to review all open order items for customer 18000 in Required Date sequence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84213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6BE48B-10F1-AA42-0E91-6D6A15713E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65DC7D-1B2A-252D-AD36-7BBA729C2E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Browsing by required date in EPICS 10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FB0F89-28B6-252A-AC92-BD038F80CD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2" y="2212848"/>
            <a:ext cx="8734644" cy="3282696"/>
          </a:xfrm>
        </p:spPr>
        <p:txBody>
          <a:bodyPr/>
          <a:lstStyle/>
          <a:p>
            <a:r>
              <a:rPr lang="en-US" sz="2800" dirty="0"/>
              <a:t>I want to review all open order items for customer 18000 in Required Date sequence</a:t>
            </a:r>
          </a:p>
          <a:p>
            <a:endParaRPr lang="en-US" sz="2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CEE2B3C-BFD3-50AB-DAF2-5D2EE73E0B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338524"/>
            <a:ext cx="9523810" cy="7726190"/>
          </a:xfrm>
          <a:prstGeom prst="rect">
            <a:avLst/>
          </a:prstGeom>
        </p:spPr>
      </p:pic>
      <p:sp>
        <p:nvSpPr>
          <p:cNvPr id="5" name="Speech Bubble: Rectangle 4">
            <a:extLst>
              <a:ext uri="{FF2B5EF4-FFF2-40B4-BE49-F238E27FC236}">
                <a16:creationId xmlns:a16="http://schemas.microsoft.com/office/drawing/2014/main" id="{61F59702-76B1-2958-F896-B22C58BB9447}"/>
              </a:ext>
            </a:extLst>
          </p:cNvPr>
          <p:cNvSpPr/>
          <p:nvPr/>
        </p:nvSpPr>
        <p:spPr>
          <a:xfrm>
            <a:off x="4313142" y="2278836"/>
            <a:ext cx="1820363" cy="1001692"/>
          </a:xfrm>
          <a:prstGeom prst="wedgeRectCallout">
            <a:avLst>
              <a:gd name="adj1" fmla="val -80816"/>
              <a:gd name="adj2" fmla="val -72344"/>
            </a:avLst>
          </a:prstGeom>
          <a:solidFill>
            <a:schemeClr val="accent4">
              <a:lumMod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Choose the Bill-To customer and click “Find”</a:t>
            </a:r>
          </a:p>
        </p:txBody>
      </p:sp>
    </p:spTree>
    <p:extLst>
      <p:ext uri="{BB962C8B-B14F-4D97-AF65-F5344CB8AC3E}">
        <p14:creationId xmlns:p14="http://schemas.microsoft.com/office/powerpoint/2010/main" val="1859856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C2B0DE-E32E-CF42-8D19-52AD80F2EF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C3D4E1-A34D-5C10-8D27-B98E64BF50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Browsing by required date in EPICS 10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F2A4C7-33C6-A0DB-A40A-FD1C460845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2" y="2212848"/>
            <a:ext cx="8734644" cy="3282696"/>
          </a:xfrm>
        </p:spPr>
        <p:txBody>
          <a:bodyPr/>
          <a:lstStyle/>
          <a:p>
            <a:r>
              <a:rPr lang="en-US" sz="2800" dirty="0"/>
              <a:t>I want to review all open order items for customer 18000 in Required Date sequence</a:t>
            </a:r>
          </a:p>
          <a:p>
            <a:endParaRPr lang="en-US" sz="2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62A4176-1756-F1AC-47EC-10A477B1F0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338524"/>
            <a:ext cx="9523810" cy="7726190"/>
          </a:xfrm>
          <a:prstGeom prst="rect">
            <a:avLst/>
          </a:prstGeom>
        </p:spPr>
      </p:pic>
      <p:sp>
        <p:nvSpPr>
          <p:cNvPr id="5" name="Speech Bubble: Rectangle 4">
            <a:extLst>
              <a:ext uri="{FF2B5EF4-FFF2-40B4-BE49-F238E27FC236}">
                <a16:creationId xmlns:a16="http://schemas.microsoft.com/office/drawing/2014/main" id="{E3085AB8-04E8-78A3-2147-36DD1E7BCE4C}"/>
              </a:ext>
            </a:extLst>
          </p:cNvPr>
          <p:cNvSpPr/>
          <p:nvPr/>
        </p:nvSpPr>
        <p:spPr>
          <a:xfrm>
            <a:off x="7914137" y="1683999"/>
            <a:ext cx="2521291" cy="1001692"/>
          </a:xfrm>
          <a:prstGeom prst="wedgeRectCallout">
            <a:avLst>
              <a:gd name="adj1" fmla="val -804"/>
              <a:gd name="adj2" fmla="val -111870"/>
            </a:avLst>
          </a:prstGeom>
          <a:solidFill>
            <a:schemeClr val="accent4">
              <a:lumMod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Click this new button to sort all rows by a selected column</a:t>
            </a:r>
          </a:p>
        </p:txBody>
      </p:sp>
      <p:sp>
        <p:nvSpPr>
          <p:cNvPr id="6" name="Speech Bubble: Rectangle 5">
            <a:extLst>
              <a:ext uri="{FF2B5EF4-FFF2-40B4-BE49-F238E27FC236}">
                <a16:creationId xmlns:a16="http://schemas.microsoft.com/office/drawing/2014/main" id="{6DEF406D-82A1-447A-ABC1-7DDA79C12B05}"/>
              </a:ext>
            </a:extLst>
          </p:cNvPr>
          <p:cNvSpPr/>
          <p:nvPr/>
        </p:nvSpPr>
        <p:spPr>
          <a:xfrm>
            <a:off x="7333748" y="3872664"/>
            <a:ext cx="1737339" cy="1001692"/>
          </a:xfrm>
          <a:prstGeom prst="wedgeRectCallout">
            <a:avLst>
              <a:gd name="adj1" fmla="val -123975"/>
              <a:gd name="adj2" fmla="val -74227"/>
            </a:avLst>
          </a:prstGeom>
          <a:solidFill>
            <a:schemeClr val="accent4">
              <a:lumMod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Click on the Required Date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EC07025-F75A-5B51-458F-F45F969A3F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6318" y="3732344"/>
            <a:ext cx="3500000" cy="1642858"/>
          </a:xfrm>
          <a:prstGeom prst="rect">
            <a:avLst/>
          </a:prstGeom>
        </p:spPr>
      </p:pic>
      <p:sp>
        <p:nvSpPr>
          <p:cNvPr id="9" name="Speech Bubble: Rectangle 8">
            <a:extLst>
              <a:ext uri="{FF2B5EF4-FFF2-40B4-BE49-F238E27FC236}">
                <a16:creationId xmlns:a16="http://schemas.microsoft.com/office/drawing/2014/main" id="{B965150B-81C8-2219-7F2A-A9A6C2911D0F}"/>
              </a:ext>
            </a:extLst>
          </p:cNvPr>
          <p:cNvSpPr/>
          <p:nvPr/>
        </p:nvSpPr>
        <p:spPr>
          <a:xfrm>
            <a:off x="3017218" y="1792976"/>
            <a:ext cx="2521291" cy="1001692"/>
          </a:xfrm>
          <a:prstGeom prst="wedgeRectCallout">
            <a:avLst>
              <a:gd name="adj1" fmla="val -52091"/>
              <a:gd name="adj2" fmla="val -133078"/>
            </a:avLst>
          </a:prstGeom>
          <a:solidFill>
            <a:schemeClr val="accent4">
              <a:lumMod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101 rows are ordered by SO and Item number</a:t>
            </a:r>
          </a:p>
        </p:txBody>
      </p:sp>
    </p:spTree>
    <p:extLst>
      <p:ext uri="{BB962C8B-B14F-4D97-AF65-F5344CB8AC3E}">
        <p14:creationId xmlns:p14="http://schemas.microsoft.com/office/powerpoint/2010/main" val="169364572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9" grpId="0" animBg="1"/>
      <p:bldP spid="9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9B2C24-0956-0A57-4DBF-B00FBD8CF0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2F5CB-20A2-5D66-059F-92E7F8E2A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EPICS 10 UX Improvements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818ABE-B251-F366-31DF-72614FE58E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1" y="2212848"/>
            <a:ext cx="8485263" cy="3282696"/>
          </a:xfrm>
        </p:spPr>
        <p:txBody>
          <a:bodyPr/>
          <a:lstStyle/>
          <a:p>
            <a:r>
              <a:rPr lang="en-US" sz="3200" dirty="0"/>
              <a:t>More flexible search options</a:t>
            </a:r>
          </a:p>
          <a:p>
            <a:pPr lvl="1"/>
            <a:r>
              <a:rPr lang="en-US" sz="2800" dirty="0"/>
              <a:t>Advanced Find adds an “Is one of” option for all list boxes</a:t>
            </a:r>
          </a:p>
        </p:txBody>
      </p:sp>
    </p:spTree>
    <p:extLst>
      <p:ext uri="{BB962C8B-B14F-4D97-AF65-F5344CB8AC3E}">
        <p14:creationId xmlns:p14="http://schemas.microsoft.com/office/powerpoint/2010/main" val="202501962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9BECCC-5DE3-8B23-2513-461C59CFFD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EBAA09-4A88-9885-3483-D5DEE63A83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Browsing by required date in EPICS 10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25C8D7-F902-4B42-C134-EDD2A554A0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2" y="2212848"/>
            <a:ext cx="8734644" cy="3282696"/>
          </a:xfrm>
        </p:spPr>
        <p:txBody>
          <a:bodyPr/>
          <a:lstStyle/>
          <a:p>
            <a:r>
              <a:rPr lang="en-US" sz="2800" dirty="0"/>
              <a:t>I want to review all open order items for customer 18000 in Required Date sequence</a:t>
            </a:r>
          </a:p>
          <a:p>
            <a:endParaRPr lang="en-US" sz="2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63F6776-2DAD-DBD8-0168-B54598A47A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338524"/>
            <a:ext cx="9523810" cy="7726190"/>
          </a:xfrm>
          <a:prstGeom prst="rect">
            <a:avLst/>
          </a:prstGeom>
        </p:spPr>
      </p:pic>
      <p:sp>
        <p:nvSpPr>
          <p:cNvPr id="5" name="Speech Bubble: Rectangle 4">
            <a:extLst>
              <a:ext uri="{FF2B5EF4-FFF2-40B4-BE49-F238E27FC236}">
                <a16:creationId xmlns:a16="http://schemas.microsoft.com/office/drawing/2014/main" id="{14B35C58-454E-80F0-CAA7-9DF15AF38BAD}"/>
              </a:ext>
            </a:extLst>
          </p:cNvPr>
          <p:cNvSpPr/>
          <p:nvPr/>
        </p:nvSpPr>
        <p:spPr>
          <a:xfrm>
            <a:off x="3994921" y="1556554"/>
            <a:ext cx="1908593" cy="1001692"/>
          </a:xfrm>
          <a:prstGeom prst="wedgeRectCallout">
            <a:avLst>
              <a:gd name="adj1" fmla="val -108477"/>
              <a:gd name="adj2" fmla="val -107165"/>
            </a:avLst>
          </a:prstGeom>
          <a:solidFill>
            <a:schemeClr val="accent4">
              <a:lumMod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101 items are now sorted by Required Date</a:t>
            </a:r>
          </a:p>
        </p:txBody>
      </p:sp>
    </p:spTree>
    <p:extLst>
      <p:ext uri="{BB962C8B-B14F-4D97-AF65-F5344CB8AC3E}">
        <p14:creationId xmlns:p14="http://schemas.microsoft.com/office/powerpoint/2010/main" val="16433626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EB43BA-2E10-E3EE-00D1-B1355F1B1F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41BE24-19D3-FDCA-5A3E-FEB1CA9BD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EPICS 10 UX Improvements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F8678D-C978-F819-7FD9-10E92D80C3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Upgraded Control Panel</a:t>
            </a:r>
          </a:p>
          <a:p>
            <a:pPr lvl="1"/>
            <a:r>
              <a:rPr lang="en-US" sz="2800" dirty="0"/>
              <a:t>More “Active Only” checkboxes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B84A3C1-1A47-4E41-CF29-7FFBDBD695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197" y="200428"/>
            <a:ext cx="7780952" cy="645714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F3333EE-2E75-C960-1085-AFF5239385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6192" y="759084"/>
            <a:ext cx="7619048" cy="646666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8F8BF56-00D2-A502-DEFA-AD861C9AF6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5047" y="1362456"/>
            <a:ext cx="6761905" cy="600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AF4AC83-680B-3687-919E-1665AAE238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64908" y="1960811"/>
            <a:ext cx="6990476" cy="599047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A284B7E-A002-80A6-2104-AD4B8C70541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5999" y="2657105"/>
            <a:ext cx="7619048" cy="618095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4BDBF89-3504-0BD0-4076-A33857F0B13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1863" y="1222726"/>
            <a:ext cx="7047619" cy="487619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03BD8DD-C72D-2AB7-2623-52C8DA25740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41695" y="1960811"/>
            <a:ext cx="7714286" cy="397142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6C8D643-667A-1113-07AD-CB001DD7A1B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80714" y="442325"/>
            <a:ext cx="7619048" cy="618095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F83EC20-88F2-45CB-323B-B08E1CABE7C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82206" y="1022715"/>
            <a:ext cx="7666667" cy="5847619"/>
          </a:xfrm>
          <a:prstGeom prst="rect">
            <a:avLst/>
          </a:prstGeom>
        </p:spPr>
      </p:pic>
      <p:sp>
        <p:nvSpPr>
          <p:cNvPr id="13" name="Speech Bubble: Rectangle 12">
            <a:extLst>
              <a:ext uri="{FF2B5EF4-FFF2-40B4-BE49-F238E27FC236}">
                <a16:creationId xmlns:a16="http://schemas.microsoft.com/office/drawing/2014/main" id="{919AAC91-2E48-857C-0B2B-F3AF6C704E68}"/>
              </a:ext>
            </a:extLst>
          </p:cNvPr>
          <p:cNvSpPr/>
          <p:nvPr/>
        </p:nvSpPr>
        <p:spPr>
          <a:xfrm>
            <a:off x="2705099" y="925760"/>
            <a:ext cx="1908593" cy="1001692"/>
          </a:xfrm>
          <a:prstGeom prst="wedgeRectCallout">
            <a:avLst>
              <a:gd name="adj1" fmla="val -66988"/>
              <a:gd name="adj2" fmla="val -73286"/>
            </a:avLst>
          </a:prstGeom>
          <a:solidFill>
            <a:schemeClr val="accent4">
              <a:lumMod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Finds only active Customers</a:t>
            </a:r>
          </a:p>
        </p:txBody>
      </p:sp>
      <p:sp>
        <p:nvSpPr>
          <p:cNvPr id="14" name="Speech Bubble: Rectangle 13">
            <a:extLst>
              <a:ext uri="{FF2B5EF4-FFF2-40B4-BE49-F238E27FC236}">
                <a16:creationId xmlns:a16="http://schemas.microsoft.com/office/drawing/2014/main" id="{D1B524EA-17BE-F4EE-22B3-7B4CB8E14B84}"/>
              </a:ext>
            </a:extLst>
          </p:cNvPr>
          <p:cNvSpPr/>
          <p:nvPr/>
        </p:nvSpPr>
        <p:spPr>
          <a:xfrm>
            <a:off x="3820252" y="1485465"/>
            <a:ext cx="1908593" cy="1001692"/>
          </a:xfrm>
          <a:prstGeom prst="wedgeRectCallout">
            <a:avLst>
              <a:gd name="adj1" fmla="val -51677"/>
              <a:gd name="adj2" fmla="val -80815"/>
            </a:avLst>
          </a:prstGeom>
          <a:solidFill>
            <a:schemeClr val="accent4">
              <a:lumMod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Finds only active Dies</a:t>
            </a:r>
          </a:p>
        </p:txBody>
      </p:sp>
    </p:spTree>
    <p:extLst>
      <p:ext uri="{BB962C8B-B14F-4D97-AF65-F5344CB8AC3E}">
        <p14:creationId xmlns:p14="http://schemas.microsoft.com/office/powerpoint/2010/main" val="3753078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4" grpId="0" animBg="1"/>
      <p:bldP spid="14" grpId="1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7CEF5D-6934-026D-7047-387244583C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F17B17-C3A3-73CA-6711-7B3CBB3CC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6784" y="433756"/>
            <a:ext cx="8881450" cy="851835"/>
          </a:xfrm>
        </p:spPr>
        <p:txBody>
          <a:bodyPr/>
          <a:lstStyle/>
          <a:p>
            <a:pPr algn="ctr"/>
            <a:r>
              <a:rPr lang="en-US" cap="none" dirty="0"/>
              <a:t>EPICS 10 screens with</a:t>
            </a:r>
            <a:br>
              <a:rPr lang="en-US" cap="none" dirty="0"/>
            </a:br>
            <a:r>
              <a:rPr lang="en-US" cap="none" dirty="0"/>
              <a:t>“Active Only” checkbox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6FB4F8-F630-7673-6125-A1547924C4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741" y="1466668"/>
            <a:ext cx="3859674" cy="5015623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1800" b="1" dirty="0"/>
              <a:t>Billets</a:t>
            </a:r>
          </a:p>
          <a:p>
            <a:pPr>
              <a:spcBef>
                <a:spcPts val="0"/>
              </a:spcBef>
            </a:pPr>
            <a:r>
              <a:rPr lang="en-US" sz="1800" b="1" dirty="0"/>
              <a:t>Billet Receivers</a:t>
            </a:r>
          </a:p>
          <a:p>
            <a:pPr>
              <a:spcBef>
                <a:spcPts val="0"/>
              </a:spcBef>
            </a:pPr>
            <a:r>
              <a:rPr lang="en-US" sz="1800" b="1" dirty="0"/>
              <a:t>Chemical Composition</a:t>
            </a:r>
          </a:p>
          <a:p>
            <a:pPr>
              <a:spcBef>
                <a:spcPts val="0"/>
              </a:spcBef>
            </a:pPr>
            <a:r>
              <a:rPr lang="en-US" sz="1800" b="1" dirty="0"/>
              <a:t>Customers and Quote Customers</a:t>
            </a:r>
          </a:p>
          <a:p>
            <a:pPr>
              <a:spcBef>
                <a:spcPts val="0"/>
              </a:spcBef>
            </a:pPr>
            <a:r>
              <a:rPr lang="en-US" sz="1800" b="1" dirty="0"/>
              <a:t>Customer Parts</a:t>
            </a:r>
          </a:p>
          <a:p>
            <a:pPr>
              <a:spcBef>
                <a:spcPts val="0"/>
              </a:spcBef>
            </a:pPr>
            <a:r>
              <a:rPr lang="en-US" sz="1800" b="1" dirty="0"/>
              <a:t>Departments and Machines</a:t>
            </a:r>
          </a:p>
          <a:p>
            <a:pPr>
              <a:spcBef>
                <a:spcPts val="0"/>
              </a:spcBef>
            </a:pPr>
            <a:r>
              <a:rPr lang="en-US" sz="1800" b="1" dirty="0"/>
              <a:t>Dies and Quote Dies</a:t>
            </a:r>
          </a:p>
          <a:p>
            <a:pPr>
              <a:spcBef>
                <a:spcPts val="0"/>
              </a:spcBef>
            </a:pPr>
            <a:r>
              <a:rPr lang="en-US" sz="1800" b="1" dirty="0"/>
              <a:t>Die Copies</a:t>
            </a:r>
          </a:p>
          <a:p>
            <a:pPr>
              <a:spcBef>
                <a:spcPts val="0"/>
              </a:spcBef>
            </a:pPr>
            <a:r>
              <a:rPr lang="en-US" sz="1800" b="1" dirty="0"/>
              <a:t>Die Correction</a:t>
            </a:r>
          </a:p>
          <a:p>
            <a:pPr>
              <a:spcBef>
                <a:spcPts val="0"/>
              </a:spcBef>
            </a:pPr>
            <a:r>
              <a:rPr lang="en-US" sz="1800" b="1" dirty="0"/>
              <a:t>Discounts and Surcharges</a:t>
            </a:r>
          </a:p>
          <a:p>
            <a:pPr>
              <a:spcBef>
                <a:spcPts val="0"/>
              </a:spcBef>
            </a:pPr>
            <a:r>
              <a:rPr lang="en-US" sz="1800" b="1" dirty="0"/>
              <a:t>Discount Schedules</a:t>
            </a:r>
          </a:p>
          <a:p>
            <a:pPr>
              <a:spcBef>
                <a:spcPts val="0"/>
              </a:spcBef>
            </a:pPr>
            <a:r>
              <a:rPr lang="en-US" sz="1800" b="1" dirty="0"/>
              <a:t>Enhanced Shipping (Picklists)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C326795C-13E7-C4BF-E51C-AB40776A9D6D}"/>
              </a:ext>
            </a:extLst>
          </p:cNvPr>
          <p:cNvSpPr txBox="1">
            <a:spLocks/>
          </p:cNvSpPr>
          <p:nvPr/>
        </p:nvSpPr>
        <p:spPr>
          <a:xfrm>
            <a:off x="4630958" y="1465164"/>
            <a:ext cx="3859674" cy="50156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7472" indent="-347472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Clr>
                <a:schemeClr val="accent6"/>
              </a:buClr>
              <a:buFont typeface="Courier New" panose="02070309020205020404" pitchFamily="49" charset="0"/>
              <a:buChar char="o"/>
              <a:defRPr sz="2400" kern="1200">
                <a:solidFill>
                  <a:schemeClr val="bg1"/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685800" indent="-347472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Courier New" panose="02070309020205020404" pitchFamily="49" charset="0"/>
              <a:buChar char="o"/>
              <a:defRPr sz="2000" kern="1200">
                <a:solidFill>
                  <a:schemeClr val="bg1"/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1143000" indent="-347472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Courier New" panose="02070309020205020404" pitchFamily="49" charset="0"/>
              <a:buChar char="o"/>
              <a:defRPr sz="1800" kern="1200">
                <a:solidFill>
                  <a:schemeClr val="bg1"/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600200" indent="-347472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Courier New" panose="02070309020205020404" pitchFamily="49" charset="0"/>
              <a:buChar char="o"/>
              <a:defRPr sz="1600" kern="1200">
                <a:solidFill>
                  <a:schemeClr val="bg1"/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2057400" indent="-347472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Courier New" panose="02070309020205020404" pitchFamily="49" charset="0"/>
              <a:buChar char="o"/>
              <a:defRPr sz="1600" kern="1200">
                <a:solidFill>
                  <a:schemeClr val="bg1"/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800" b="1" dirty="0"/>
              <a:t>EPICS Users</a:t>
            </a:r>
          </a:p>
          <a:p>
            <a:pPr>
              <a:spcBef>
                <a:spcPts val="0"/>
              </a:spcBef>
            </a:pPr>
            <a:r>
              <a:rPr lang="en-US" sz="1800" b="1" dirty="0"/>
              <a:t>Invoices</a:t>
            </a:r>
          </a:p>
          <a:p>
            <a:pPr>
              <a:spcBef>
                <a:spcPts val="0"/>
              </a:spcBef>
            </a:pPr>
            <a:r>
              <a:rPr lang="en-US" sz="1800" b="1" dirty="0"/>
              <a:t>Notes and Alerts</a:t>
            </a:r>
          </a:p>
          <a:p>
            <a:pPr>
              <a:spcBef>
                <a:spcPts val="0"/>
              </a:spcBef>
            </a:pPr>
            <a:r>
              <a:rPr lang="en-US" sz="1800" b="1" dirty="0"/>
              <a:t>Paint Components</a:t>
            </a:r>
          </a:p>
          <a:p>
            <a:pPr>
              <a:spcBef>
                <a:spcPts val="0"/>
              </a:spcBef>
            </a:pPr>
            <a:r>
              <a:rPr lang="en-US" sz="1800" b="1" dirty="0"/>
              <a:t>Paint Inventory</a:t>
            </a:r>
          </a:p>
          <a:p>
            <a:pPr>
              <a:spcBef>
                <a:spcPts val="0"/>
              </a:spcBef>
            </a:pPr>
            <a:r>
              <a:rPr lang="en-US" sz="1800" b="1" dirty="0"/>
              <a:t>Production (Past ## days)</a:t>
            </a:r>
          </a:p>
          <a:p>
            <a:pPr>
              <a:spcBef>
                <a:spcPts val="0"/>
              </a:spcBef>
            </a:pPr>
            <a:r>
              <a:rPr lang="en-US" sz="1800" b="1" dirty="0"/>
              <a:t>Quality Layouts</a:t>
            </a:r>
          </a:p>
          <a:p>
            <a:pPr>
              <a:spcBef>
                <a:spcPts val="0"/>
              </a:spcBef>
            </a:pPr>
            <a:r>
              <a:rPr lang="en-US" sz="1800" b="1" dirty="0"/>
              <a:t>Quotes</a:t>
            </a:r>
          </a:p>
          <a:p>
            <a:pPr>
              <a:spcBef>
                <a:spcPts val="0"/>
              </a:spcBef>
            </a:pPr>
            <a:r>
              <a:rPr lang="en-US" sz="1800" b="1" dirty="0"/>
              <a:t>Racks</a:t>
            </a:r>
          </a:p>
          <a:p>
            <a:pPr>
              <a:spcBef>
                <a:spcPts val="0"/>
              </a:spcBef>
            </a:pPr>
            <a:r>
              <a:rPr lang="en-US" sz="1800" b="1" dirty="0"/>
              <a:t>Raw Materials (Casthouse)</a:t>
            </a:r>
          </a:p>
          <a:p>
            <a:pPr>
              <a:spcBef>
                <a:spcPts val="0"/>
              </a:spcBef>
            </a:pPr>
            <a:r>
              <a:rPr lang="en-US" sz="1800" b="1" dirty="0"/>
              <a:t>Raw Material Receivers</a:t>
            </a:r>
          </a:p>
          <a:p>
            <a:pPr>
              <a:spcBef>
                <a:spcPts val="0"/>
              </a:spcBef>
            </a:pPr>
            <a:r>
              <a:rPr lang="en-US" sz="1800" b="1" dirty="0"/>
              <a:t>Reports (Report Maintenance)</a:t>
            </a:r>
          </a:p>
          <a:p>
            <a:pPr>
              <a:spcBef>
                <a:spcPts val="0"/>
              </a:spcBef>
            </a:pPr>
            <a:endParaRPr lang="en-US" sz="1800" b="1" dirty="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743E2024-91A9-A7BD-B5FE-E7B730065037}"/>
              </a:ext>
            </a:extLst>
          </p:cNvPr>
          <p:cNvSpPr txBox="1">
            <a:spLocks/>
          </p:cNvSpPr>
          <p:nvPr/>
        </p:nvSpPr>
        <p:spPr>
          <a:xfrm>
            <a:off x="8747010" y="1463662"/>
            <a:ext cx="2396555" cy="50156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7472" indent="-347472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Clr>
                <a:schemeClr val="accent6"/>
              </a:buClr>
              <a:buFont typeface="Courier New" panose="02070309020205020404" pitchFamily="49" charset="0"/>
              <a:buChar char="o"/>
              <a:defRPr sz="2400" kern="1200">
                <a:solidFill>
                  <a:schemeClr val="bg1"/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685800" indent="-347472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Courier New" panose="02070309020205020404" pitchFamily="49" charset="0"/>
              <a:buChar char="o"/>
              <a:defRPr sz="2000" kern="1200">
                <a:solidFill>
                  <a:schemeClr val="bg1"/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1143000" indent="-347472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Courier New" panose="02070309020205020404" pitchFamily="49" charset="0"/>
              <a:buChar char="o"/>
              <a:defRPr sz="1800" kern="1200">
                <a:solidFill>
                  <a:schemeClr val="bg1"/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600200" indent="-347472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Courier New" panose="02070309020205020404" pitchFamily="49" charset="0"/>
              <a:buChar char="o"/>
              <a:defRPr sz="1600" kern="1200">
                <a:solidFill>
                  <a:schemeClr val="bg1"/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2057400" indent="-347472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Courier New" panose="02070309020205020404" pitchFamily="49" charset="0"/>
              <a:buChar char="o"/>
              <a:defRPr sz="1600" kern="1200">
                <a:solidFill>
                  <a:schemeClr val="bg1"/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800" b="1" dirty="0"/>
              <a:t>Reserves</a:t>
            </a:r>
          </a:p>
          <a:p>
            <a:pPr>
              <a:spcBef>
                <a:spcPts val="0"/>
              </a:spcBef>
            </a:pPr>
            <a:r>
              <a:rPr lang="en-US" sz="1800" b="1" dirty="0"/>
              <a:t>Routings</a:t>
            </a:r>
          </a:p>
          <a:p>
            <a:pPr>
              <a:spcBef>
                <a:spcPts val="0"/>
              </a:spcBef>
            </a:pPr>
            <a:r>
              <a:rPr lang="en-US" sz="1800" b="1" dirty="0"/>
              <a:t>Salespeople</a:t>
            </a:r>
          </a:p>
          <a:p>
            <a:pPr>
              <a:spcBef>
                <a:spcPts val="0"/>
              </a:spcBef>
            </a:pPr>
            <a:r>
              <a:rPr lang="en-US" sz="1800" b="1" dirty="0"/>
              <a:t>Sales Orders</a:t>
            </a:r>
          </a:p>
          <a:p>
            <a:pPr>
              <a:spcBef>
                <a:spcPts val="0"/>
              </a:spcBef>
            </a:pPr>
            <a:r>
              <a:rPr lang="en-US" sz="1800" b="1" dirty="0"/>
              <a:t>Stock Inventory</a:t>
            </a:r>
          </a:p>
          <a:p>
            <a:pPr>
              <a:spcBef>
                <a:spcPts val="0"/>
              </a:spcBef>
            </a:pPr>
            <a:r>
              <a:rPr lang="en-US" sz="1800" b="1" dirty="0"/>
              <a:t>Suppliers</a:t>
            </a:r>
          </a:p>
          <a:p>
            <a:pPr>
              <a:spcBef>
                <a:spcPts val="0"/>
              </a:spcBef>
            </a:pPr>
            <a:r>
              <a:rPr lang="en-US" sz="1800" b="1" dirty="0"/>
              <a:t>Taxes</a:t>
            </a:r>
          </a:p>
          <a:p>
            <a:pPr>
              <a:spcBef>
                <a:spcPts val="0"/>
              </a:spcBef>
            </a:pPr>
            <a:r>
              <a:rPr lang="en-US" sz="1800" b="1" dirty="0"/>
              <a:t>Tax Schedules</a:t>
            </a:r>
          </a:p>
          <a:p>
            <a:pPr>
              <a:spcBef>
                <a:spcPts val="0"/>
              </a:spcBef>
            </a:pPr>
            <a:r>
              <a:rPr lang="en-US" sz="1800" b="1" dirty="0"/>
              <a:t>Tickets</a:t>
            </a:r>
          </a:p>
          <a:p>
            <a:pPr>
              <a:spcBef>
                <a:spcPts val="0"/>
              </a:spcBef>
            </a:pPr>
            <a:r>
              <a:rPr lang="en-US" sz="1800" b="1" dirty="0"/>
              <a:t>Tools</a:t>
            </a:r>
          </a:p>
          <a:p>
            <a:pPr>
              <a:spcBef>
                <a:spcPts val="0"/>
              </a:spcBef>
            </a:pPr>
            <a:r>
              <a:rPr lang="en-US" sz="1800" b="1" dirty="0"/>
              <a:t>Web Users</a:t>
            </a:r>
          </a:p>
          <a:p>
            <a:pPr>
              <a:spcBef>
                <a:spcPts val="0"/>
              </a:spcBef>
            </a:pPr>
            <a:r>
              <a:rPr lang="en-US" sz="1800" b="1" dirty="0"/>
              <a:t>Workorders</a:t>
            </a:r>
          </a:p>
        </p:txBody>
      </p:sp>
    </p:spTree>
    <p:extLst>
      <p:ext uri="{BB962C8B-B14F-4D97-AF65-F5344CB8AC3E}">
        <p14:creationId xmlns:p14="http://schemas.microsoft.com/office/powerpoint/2010/main" val="351259690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61CB63-4710-5C7F-8657-870536D9F2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01AFD5-C170-D7B8-B619-B27D8E7A82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EPICS 10 UX Improvements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2475FD-D8AF-D0BF-B72C-F9BE0A0AB1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Improved grid functionality</a:t>
            </a:r>
          </a:p>
          <a:p>
            <a:pPr lvl="1"/>
            <a:r>
              <a:rPr lang="en-US" sz="2800" dirty="0"/>
              <a:t>More Field Choosers</a:t>
            </a:r>
          </a:p>
        </p:txBody>
      </p:sp>
    </p:spTree>
    <p:extLst>
      <p:ext uri="{BB962C8B-B14F-4D97-AF65-F5344CB8AC3E}">
        <p14:creationId xmlns:p14="http://schemas.microsoft.com/office/powerpoint/2010/main" val="128247395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8E60B2-7590-63FF-1CF7-E459899EC0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23AC08-8A0B-821E-C841-858329AE5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EPICS 10 UX Improvements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1AF51C-6316-50F4-A309-D152561E29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Improved grid functionality</a:t>
            </a:r>
          </a:p>
          <a:p>
            <a:pPr lvl="1"/>
            <a:r>
              <a:rPr lang="en-US" sz="2800" dirty="0"/>
              <a:t>More Field Choosers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A523883-6316-DFBD-54A0-85BE1DE00F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914400"/>
            <a:ext cx="9523810" cy="5392858"/>
          </a:xfrm>
          <a:prstGeom prst="rect">
            <a:avLst/>
          </a:prstGeom>
        </p:spPr>
      </p:pic>
      <p:sp>
        <p:nvSpPr>
          <p:cNvPr id="5" name="Speech Bubble: Rectangle 4">
            <a:extLst>
              <a:ext uri="{FF2B5EF4-FFF2-40B4-BE49-F238E27FC236}">
                <a16:creationId xmlns:a16="http://schemas.microsoft.com/office/drawing/2014/main" id="{4601A3EB-059A-3966-0658-A8AA5CE67D85}"/>
              </a:ext>
            </a:extLst>
          </p:cNvPr>
          <p:cNvSpPr/>
          <p:nvPr/>
        </p:nvSpPr>
        <p:spPr>
          <a:xfrm>
            <a:off x="4747260" y="3429000"/>
            <a:ext cx="1908593" cy="1001692"/>
          </a:xfrm>
          <a:prstGeom prst="wedgeRectCallout">
            <a:avLst>
              <a:gd name="adj1" fmla="val -51677"/>
              <a:gd name="adj2" fmla="val -80815"/>
            </a:avLst>
          </a:prstGeom>
          <a:solidFill>
            <a:schemeClr val="accent4">
              <a:lumMod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Click here to add or remove custom columns</a:t>
            </a:r>
          </a:p>
        </p:txBody>
      </p:sp>
    </p:spTree>
    <p:extLst>
      <p:ext uri="{BB962C8B-B14F-4D97-AF65-F5344CB8AC3E}">
        <p14:creationId xmlns:p14="http://schemas.microsoft.com/office/powerpoint/2010/main" val="705943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866048-ADA6-69A5-86D5-13E657BAE6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312395-69E6-BD5F-D300-31CF6404E9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EPICS 10 UX Improvements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7047D5-6C2D-EA8F-0BA3-A29D1FBB50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Improved grid functionality</a:t>
            </a:r>
          </a:p>
          <a:p>
            <a:pPr lvl="1"/>
            <a:r>
              <a:rPr lang="en-US" sz="2800" dirty="0"/>
              <a:t>More Field Choosers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C974A6-E04A-E949-7A2C-B978FBA675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914400"/>
            <a:ext cx="9525825" cy="5395428"/>
          </a:xfrm>
          <a:prstGeom prst="rect">
            <a:avLst/>
          </a:prstGeom>
        </p:spPr>
      </p:pic>
      <p:sp>
        <p:nvSpPr>
          <p:cNvPr id="6" name="Speech Bubble: Rectangle 5">
            <a:extLst>
              <a:ext uri="{FF2B5EF4-FFF2-40B4-BE49-F238E27FC236}">
                <a16:creationId xmlns:a16="http://schemas.microsoft.com/office/drawing/2014/main" id="{0E3F3C1D-1DF5-0D45-7693-F486E928A5B2}"/>
              </a:ext>
            </a:extLst>
          </p:cNvPr>
          <p:cNvSpPr/>
          <p:nvPr/>
        </p:nvSpPr>
        <p:spPr>
          <a:xfrm>
            <a:off x="9866103" y="3600797"/>
            <a:ext cx="2147846" cy="1432930"/>
          </a:xfrm>
          <a:prstGeom prst="wedgeRectCallout">
            <a:avLst>
              <a:gd name="adj1" fmla="val -66382"/>
              <a:gd name="adj2" fmla="val -72057"/>
            </a:avLst>
          </a:prstGeom>
          <a:solidFill>
            <a:schemeClr val="accent4">
              <a:lumMod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Required Date for each item will now appear each time I open this screen</a:t>
            </a:r>
          </a:p>
        </p:txBody>
      </p:sp>
    </p:spTree>
    <p:extLst>
      <p:ext uri="{BB962C8B-B14F-4D97-AF65-F5344CB8AC3E}">
        <p14:creationId xmlns:p14="http://schemas.microsoft.com/office/powerpoint/2010/main" val="122543306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EC6999-DDE6-D8C4-0B3B-8924A5B54D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BB6B48-D615-54B6-033E-60559E55BC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1302" y="433756"/>
            <a:ext cx="7776932" cy="851835"/>
          </a:xfrm>
        </p:spPr>
        <p:txBody>
          <a:bodyPr/>
          <a:lstStyle/>
          <a:p>
            <a:r>
              <a:rPr lang="en-US" cap="none" dirty="0"/>
              <a:t>EPICS 10 screens with</a:t>
            </a:r>
            <a:br>
              <a:rPr lang="en-US" cap="none" dirty="0"/>
            </a:br>
            <a:r>
              <a:rPr lang="en-US" cap="none" dirty="0"/>
              <a:t>Field Choosers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5F9FA2-CC73-76BF-6362-7110828A74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741" y="1466668"/>
            <a:ext cx="3859674" cy="5015623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1800" b="1" dirty="0"/>
              <a:t>Adjust Pricing Module Prices</a:t>
            </a:r>
          </a:p>
          <a:p>
            <a:pPr>
              <a:spcBef>
                <a:spcPts val="0"/>
              </a:spcBef>
            </a:pPr>
            <a:r>
              <a:rPr lang="en-US" sz="1800" b="1" dirty="0"/>
              <a:t>Adjust Quote Prices</a:t>
            </a:r>
          </a:p>
          <a:p>
            <a:pPr>
              <a:spcBef>
                <a:spcPts val="0"/>
              </a:spcBef>
            </a:pPr>
            <a:r>
              <a:rPr lang="en-US" sz="1800" b="1" dirty="0"/>
              <a:t>Adjust Sales Order Prices</a:t>
            </a:r>
          </a:p>
          <a:p>
            <a:pPr>
              <a:spcBef>
                <a:spcPts val="0"/>
              </a:spcBef>
            </a:pPr>
            <a:r>
              <a:rPr lang="en-US" sz="1800" b="1" dirty="0"/>
              <a:t>Backlog</a:t>
            </a:r>
          </a:p>
          <a:p>
            <a:pPr>
              <a:spcBef>
                <a:spcPts val="0"/>
              </a:spcBef>
            </a:pPr>
            <a:r>
              <a:rPr lang="en-US" sz="1800" b="1" dirty="0"/>
              <a:t>Calculate and Print Workorders</a:t>
            </a:r>
          </a:p>
          <a:p>
            <a:pPr>
              <a:spcBef>
                <a:spcPts val="0"/>
              </a:spcBef>
            </a:pPr>
            <a:r>
              <a:rPr lang="en-US" sz="1800" b="1" dirty="0"/>
              <a:t>Credit Hold</a:t>
            </a:r>
          </a:p>
          <a:p>
            <a:pPr>
              <a:spcBef>
                <a:spcPts val="0"/>
              </a:spcBef>
            </a:pPr>
            <a:r>
              <a:rPr lang="en-US" sz="1800" b="1" dirty="0"/>
              <a:t>Credit Release</a:t>
            </a:r>
          </a:p>
          <a:p>
            <a:pPr>
              <a:spcBef>
                <a:spcPts val="0"/>
              </a:spcBef>
            </a:pPr>
            <a:endParaRPr lang="en-US" sz="1800" b="1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095A7502-3873-C143-9DA9-54224F8F7FB0}"/>
              </a:ext>
            </a:extLst>
          </p:cNvPr>
          <p:cNvSpPr txBox="1">
            <a:spLocks/>
          </p:cNvSpPr>
          <p:nvPr/>
        </p:nvSpPr>
        <p:spPr>
          <a:xfrm>
            <a:off x="4630958" y="1465164"/>
            <a:ext cx="3859674" cy="50156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7472" indent="-347472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Clr>
                <a:schemeClr val="accent6"/>
              </a:buClr>
              <a:buFont typeface="Courier New" panose="02070309020205020404" pitchFamily="49" charset="0"/>
              <a:buChar char="o"/>
              <a:defRPr sz="2400" kern="1200">
                <a:solidFill>
                  <a:schemeClr val="bg1"/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685800" indent="-347472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Courier New" panose="02070309020205020404" pitchFamily="49" charset="0"/>
              <a:buChar char="o"/>
              <a:defRPr sz="2000" kern="1200">
                <a:solidFill>
                  <a:schemeClr val="bg1"/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1143000" indent="-347472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Courier New" panose="02070309020205020404" pitchFamily="49" charset="0"/>
              <a:buChar char="o"/>
              <a:defRPr sz="1800" kern="1200">
                <a:solidFill>
                  <a:schemeClr val="bg1"/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600200" indent="-347472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Courier New" panose="02070309020205020404" pitchFamily="49" charset="0"/>
              <a:buChar char="o"/>
              <a:defRPr sz="1600" kern="1200">
                <a:solidFill>
                  <a:schemeClr val="bg1"/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2057400" indent="-347472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Courier New" panose="02070309020205020404" pitchFamily="49" charset="0"/>
              <a:buChar char="o"/>
              <a:defRPr sz="1600" kern="1200">
                <a:solidFill>
                  <a:schemeClr val="bg1"/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800" b="1" dirty="0"/>
              <a:t>Die Correction Schedule</a:t>
            </a:r>
          </a:p>
          <a:p>
            <a:pPr>
              <a:spcBef>
                <a:spcPts val="0"/>
              </a:spcBef>
            </a:pPr>
            <a:r>
              <a:rPr lang="en-US" sz="1800" b="1" dirty="0"/>
              <a:t>Die Oven Schedule</a:t>
            </a:r>
          </a:p>
          <a:p>
            <a:pPr>
              <a:spcBef>
                <a:spcPts val="0"/>
              </a:spcBef>
            </a:pPr>
            <a:r>
              <a:rPr lang="en-US" sz="1800" b="1" dirty="0"/>
              <a:t>Fill from Stock</a:t>
            </a:r>
          </a:p>
          <a:p>
            <a:pPr>
              <a:spcBef>
                <a:spcPts val="0"/>
              </a:spcBef>
            </a:pPr>
            <a:r>
              <a:rPr lang="en-US" sz="1800" b="1" dirty="0"/>
              <a:t>Maintain Manifests</a:t>
            </a:r>
          </a:p>
          <a:p>
            <a:pPr>
              <a:spcBef>
                <a:spcPts val="0"/>
              </a:spcBef>
            </a:pPr>
            <a:r>
              <a:rPr lang="en-US" sz="1800" b="1" dirty="0"/>
              <a:t>Maintain Racks</a:t>
            </a:r>
          </a:p>
          <a:p>
            <a:pPr>
              <a:spcBef>
                <a:spcPts val="0"/>
              </a:spcBef>
            </a:pPr>
            <a:r>
              <a:rPr lang="en-US" sz="1800" b="1" dirty="0"/>
              <a:t>Physical Inventory</a:t>
            </a:r>
          </a:p>
          <a:p>
            <a:pPr>
              <a:spcBef>
                <a:spcPts val="0"/>
              </a:spcBef>
            </a:pPr>
            <a:r>
              <a:rPr lang="en-US" sz="1800" b="1" dirty="0"/>
              <a:t>Plant Hold</a:t>
            </a:r>
          </a:p>
          <a:p>
            <a:pPr>
              <a:spcBef>
                <a:spcPts val="0"/>
              </a:spcBef>
            </a:pPr>
            <a:endParaRPr lang="en-US" sz="1800" b="1" dirty="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B70879AE-E5BC-9BC7-240F-2C9CE14CD2F7}"/>
              </a:ext>
            </a:extLst>
          </p:cNvPr>
          <p:cNvSpPr txBox="1">
            <a:spLocks/>
          </p:cNvSpPr>
          <p:nvPr/>
        </p:nvSpPr>
        <p:spPr>
          <a:xfrm>
            <a:off x="8193386" y="1463662"/>
            <a:ext cx="2950179" cy="50156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7472" indent="-347472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Clr>
                <a:schemeClr val="accent6"/>
              </a:buClr>
              <a:buFont typeface="Courier New" panose="02070309020205020404" pitchFamily="49" charset="0"/>
              <a:buChar char="o"/>
              <a:defRPr sz="2400" kern="1200">
                <a:solidFill>
                  <a:schemeClr val="bg1"/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685800" indent="-347472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Courier New" panose="02070309020205020404" pitchFamily="49" charset="0"/>
              <a:buChar char="o"/>
              <a:defRPr sz="2000" kern="1200">
                <a:solidFill>
                  <a:schemeClr val="bg1"/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1143000" indent="-347472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Courier New" panose="02070309020205020404" pitchFamily="49" charset="0"/>
              <a:buChar char="o"/>
              <a:defRPr sz="1800" kern="1200">
                <a:solidFill>
                  <a:schemeClr val="bg1"/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600200" indent="-347472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Courier New" panose="02070309020205020404" pitchFamily="49" charset="0"/>
              <a:buChar char="o"/>
              <a:defRPr sz="1600" kern="1200">
                <a:solidFill>
                  <a:schemeClr val="bg1"/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2057400" indent="-347472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Courier New" panose="02070309020205020404" pitchFamily="49" charset="0"/>
              <a:buChar char="o"/>
              <a:defRPr sz="1600" kern="1200">
                <a:solidFill>
                  <a:schemeClr val="bg1"/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800" b="1" dirty="0"/>
              <a:t>Plant Release</a:t>
            </a:r>
          </a:p>
          <a:p>
            <a:pPr>
              <a:spcBef>
                <a:spcPts val="0"/>
              </a:spcBef>
            </a:pPr>
            <a:r>
              <a:rPr lang="en-US" sz="1800" b="1" dirty="0"/>
              <a:t>Post Sales Orders</a:t>
            </a:r>
          </a:p>
          <a:p>
            <a:pPr>
              <a:spcBef>
                <a:spcPts val="0"/>
              </a:spcBef>
            </a:pPr>
            <a:r>
              <a:rPr lang="en-US" sz="1800" b="1" dirty="0"/>
              <a:t>Pull from Stock</a:t>
            </a:r>
          </a:p>
          <a:p>
            <a:pPr>
              <a:spcBef>
                <a:spcPts val="0"/>
              </a:spcBef>
            </a:pPr>
            <a:r>
              <a:rPr lang="en-US" sz="1800" b="1" dirty="0"/>
              <a:t>Receive from Processor</a:t>
            </a:r>
          </a:p>
          <a:p>
            <a:pPr>
              <a:spcBef>
                <a:spcPts val="0"/>
              </a:spcBef>
            </a:pPr>
            <a:r>
              <a:rPr lang="en-US" sz="1800" b="1" dirty="0"/>
              <a:t>Stock Replacement</a:t>
            </a:r>
          </a:p>
          <a:p>
            <a:pPr>
              <a:spcBef>
                <a:spcPts val="0"/>
              </a:spcBef>
            </a:pPr>
            <a:r>
              <a:rPr lang="en-US" sz="1800" b="1" dirty="0"/>
              <a:t>Shipping</a:t>
            </a:r>
          </a:p>
          <a:p>
            <a:pPr>
              <a:spcBef>
                <a:spcPts val="0"/>
              </a:spcBef>
            </a:pP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255547759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122EE8-8066-7CCB-84DB-9CCC0BC015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CCC8BB-8219-7993-C427-EC38DC55E0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EPICS 10 UX Improvements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6C5114-8AA3-358E-4E2C-FE8CEE3C72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Improved grid functionality</a:t>
            </a:r>
          </a:p>
          <a:p>
            <a:pPr lvl="1"/>
            <a:r>
              <a:rPr lang="en-US" sz="2800" dirty="0"/>
              <a:t>More filtering and column arranging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B02649-6EAA-2996-6827-DF4C24D7E6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363" y="3601038"/>
            <a:ext cx="113644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77581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B330EE-3E4E-BA57-16A3-FB9F699FB7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2FEB98-638B-3ADB-EDB6-6DF2CACCE0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EPICS 10 UX Improvements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5569F7-3EEF-EC87-B210-D0CF3FB8D3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Improved grid functionality</a:t>
            </a:r>
          </a:p>
          <a:p>
            <a:pPr lvl="1"/>
            <a:r>
              <a:rPr lang="en-US" sz="2800" dirty="0"/>
              <a:t>More color highlighting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9B3F2F-E275-C78D-0B5B-2929A508C7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3111" y="3553238"/>
            <a:ext cx="8561905" cy="330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25079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553A98-FD37-0C66-AB43-C9BA9D33BC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F285D1-F604-A598-FABE-C4925800D2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EPICS 10 UX Improvements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44D7C9-85B6-8493-F147-BF5B98024F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Improved grid functionality</a:t>
            </a:r>
          </a:p>
          <a:p>
            <a:pPr lvl="1"/>
            <a:r>
              <a:rPr lang="en-US" sz="2800" dirty="0"/>
              <a:t>More color highlighting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B429CE1-6825-9C90-FE1E-7BE580651E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-723654"/>
            <a:ext cx="9523810" cy="7726190"/>
          </a:xfrm>
          <a:prstGeom prst="rect">
            <a:avLst/>
          </a:prstGeom>
        </p:spPr>
      </p:pic>
      <p:sp>
        <p:nvSpPr>
          <p:cNvPr id="6" name="Speech Bubble: Rectangle 5">
            <a:extLst>
              <a:ext uri="{FF2B5EF4-FFF2-40B4-BE49-F238E27FC236}">
                <a16:creationId xmlns:a16="http://schemas.microsoft.com/office/drawing/2014/main" id="{F73F83F5-554A-A479-D3B6-7BDD41544C3C}"/>
              </a:ext>
            </a:extLst>
          </p:cNvPr>
          <p:cNvSpPr/>
          <p:nvPr/>
        </p:nvSpPr>
        <p:spPr>
          <a:xfrm>
            <a:off x="3086612" y="2586182"/>
            <a:ext cx="2147846" cy="842818"/>
          </a:xfrm>
          <a:prstGeom prst="wedgeRectCallout">
            <a:avLst>
              <a:gd name="adj1" fmla="val -64662"/>
              <a:gd name="adj2" fmla="val 70409"/>
            </a:avLst>
          </a:prstGeom>
          <a:solidFill>
            <a:schemeClr val="accent4">
              <a:lumMod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Department is complete</a:t>
            </a:r>
          </a:p>
        </p:txBody>
      </p:sp>
      <p:sp>
        <p:nvSpPr>
          <p:cNvPr id="8" name="Speech Bubble: Rectangle 7">
            <a:extLst>
              <a:ext uri="{FF2B5EF4-FFF2-40B4-BE49-F238E27FC236}">
                <a16:creationId xmlns:a16="http://schemas.microsoft.com/office/drawing/2014/main" id="{87BE32C5-B963-FC7C-2232-C3483430080B}"/>
              </a:ext>
            </a:extLst>
          </p:cNvPr>
          <p:cNvSpPr/>
          <p:nvPr/>
        </p:nvSpPr>
        <p:spPr>
          <a:xfrm>
            <a:off x="4264248" y="4601926"/>
            <a:ext cx="1480770" cy="842818"/>
          </a:xfrm>
          <a:prstGeom prst="wedgeRectCallout">
            <a:avLst>
              <a:gd name="adj1" fmla="val -80256"/>
              <a:gd name="adj2" fmla="val -69865"/>
            </a:avLst>
          </a:prstGeom>
          <a:solidFill>
            <a:schemeClr val="accent4">
              <a:lumMod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Department is late</a:t>
            </a:r>
          </a:p>
        </p:txBody>
      </p:sp>
    </p:spTree>
    <p:extLst>
      <p:ext uri="{BB962C8B-B14F-4D97-AF65-F5344CB8AC3E}">
        <p14:creationId xmlns:p14="http://schemas.microsoft.com/office/powerpoint/2010/main" val="1910879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3914A7-8973-CFD4-89FB-B79712D753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1EAD22-1016-F293-8432-511C6B837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EPICS 10 UX Improvements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8438D6-1A83-C06B-C5B5-7FFF11EFA5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1" y="2212848"/>
            <a:ext cx="8485263" cy="3282696"/>
          </a:xfrm>
        </p:spPr>
        <p:txBody>
          <a:bodyPr/>
          <a:lstStyle/>
          <a:p>
            <a:r>
              <a:rPr lang="en-US" sz="3200" dirty="0"/>
              <a:t>Example – Find all active items that call for Alloy 6005 or 6060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2735697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91225D-FFA8-D640-EBD7-E8480D8A9A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11F7E5-FC2B-C806-0309-303195D870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EPICS 10 UX Improvements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363E63-825F-E50F-E424-15B5060C66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New right-click options</a:t>
            </a:r>
          </a:p>
          <a:p>
            <a:pPr lvl="1"/>
            <a:r>
              <a:rPr lang="en-US" sz="2800" dirty="0"/>
              <a:t>“Add New Items” to Sales Orders</a:t>
            </a:r>
          </a:p>
        </p:txBody>
      </p:sp>
    </p:spTree>
    <p:extLst>
      <p:ext uri="{BB962C8B-B14F-4D97-AF65-F5344CB8AC3E}">
        <p14:creationId xmlns:p14="http://schemas.microsoft.com/office/powerpoint/2010/main" val="156182401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1B433B-FF30-EC09-F62B-727FCA96E9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2C9C2D-6801-C5B4-32CA-842D57F92A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EPICS 10 UX Improvements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C69AE-95DB-6D7F-A6D8-2702182A3A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New right-click options</a:t>
            </a:r>
          </a:p>
          <a:p>
            <a:pPr lvl="1"/>
            <a:r>
              <a:rPr lang="en-US" sz="2800" dirty="0"/>
              <a:t>“Add New Items” to Sales Orders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56D0F9B-64D1-BC01-E1F3-EB9581F8E8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338524"/>
            <a:ext cx="9523810" cy="772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51132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2B2BF3-AEA8-D9E3-002B-A66240AA99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9FA9D7-43A5-8754-C29A-5045C8843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EPICS 10 UX Improvements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5BF472-40D5-0163-7029-B64FACB426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New right-click options</a:t>
            </a:r>
          </a:p>
          <a:p>
            <a:pPr lvl="1"/>
            <a:r>
              <a:rPr lang="en-US" sz="2800" dirty="0"/>
              <a:t>“Add New Items” to Sales Orders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651305E-F955-62D0-F033-9D8ABE152E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338524"/>
            <a:ext cx="9523810" cy="772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188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0B6483-1204-187A-140B-7B494A0214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5C0B40-C26F-435B-0D83-07376AF42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EPICS 10 UX Improvements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F88B6B-A561-5BB4-6E5F-3959B39040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New right-click options</a:t>
            </a:r>
          </a:p>
          <a:p>
            <a:pPr lvl="1"/>
            <a:r>
              <a:rPr lang="en-US" sz="2800" dirty="0"/>
              <a:t>“Add New Items” to Sales Orders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055477E-773A-594E-C157-8812F51FD4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338524"/>
            <a:ext cx="9523810" cy="7726190"/>
          </a:xfrm>
          <a:prstGeom prst="rect">
            <a:avLst/>
          </a:prstGeom>
        </p:spPr>
      </p:pic>
      <p:sp>
        <p:nvSpPr>
          <p:cNvPr id="6" name="Speech Bubble: Rectangle 5">
            <a:extLst>
              <a:ext uri="{FF2B5EF4-FFF2-40B4-BE49-F238E27FC236}">
                <a16:creationId xmlns:a16="http://schemas.microsoft.com/office/drawing/2014/main" id="{D9819F55-6FDF-5C71-9BCF-FDC1EA965C83}"/>
              </a:ext>
            </a:extLst>
          </p:cNvPr>
          <p:cNvSpPr/>
          <p:nvPr/>
        </p:nvSpPr>
        <p:spPr>
          <a:xfrm>
            <a:off x="6707550" y="521208"/>
            <a:ext cx="1820363" cy="1001692"/>
          </a:xfrm>
          <a:prstGeom prst="wedgeRectCallout">
            <a:avLst>
              <a:gd name="adj1" fmla="val -95834"/>
              <a:gd name="adj2" fmla="val 49056"/>
            </a:avLst>
          </a:prstGeom>
          <a:solidFill>
            <a:schemeClr val="accent4">
              <a:lumMod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Heading info copied from existing items</a:t>
            </a:r>
          </a:p>
        </p:txBody>
      </p:sp>
      <p:sp>
        <p:nvSpPr>
          <p:cNvPr id="7" name="Speech Bubble: Rectangle 6">
            <a:extLst>
              <a:ext uri="{FF2B5EF4-FFF2-40B4-BE49-F238E27FC236}">
                <a16:creationId xmlns:a16="http://schemas.microsoft.com/office/drawing/2014/main" id="{10A20CCF-909C-B4DE-648A-F1DE9737B5E8}"/>
              </a:ext>
            </a:extLst>
          </p:cNvPr>
          <p:cNvSpPr/>
          <p:nvPr/>
        </p:nvSpPr>
        <p:spPr>
          <a:xfrm>
            <a:off x="2182685" y="3981641"/>
            <a:ext cx="2144218" cy="1240808"/>
          </a:xfrm>
          <a:prstGeom prst="wedgeRectCallout">
            <a:avLst>
              <a:gd name="adj1" fmla="val -28923"/>
              <a:gd name="adj2" fmla="val -119398"/>
            </a:avLst>
          </a:prstGeom>
          <a:solidFill>
            <a:schemeClr val="accent4">
              <a:lumMod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New items automatically assigned next valid numbers</a:t>
            </a:r>
          </a:p>
        </p:txBody>
      </p:sp>
    </p:spTree>
    <p:extLst>
      <p:ext uri="{BB962C8B-B14F-4D97-AF65-F5344CB8AC3E}">
        <p14:creationId xmlns:p14="http://schemas.microsoft.com/office/powerpoint/2010/main" val="3641821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D924C6-C98F-0ACD-CE64-58511A389E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EA921C-EE16-3DC9-046F-A5EAB23946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EPICS 10 UX Improvements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5694A5-2257-90EE-622E-C5D04E4053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New right-click options</a:t>
            </a:r>
            <a:endParaRPr lang="en-US" sz="2800" dirty="0"/>
          </a:p>
          <a:p>
            <a:pPr lvl="1"/>
            <a:r>
              <a:rPr lang="en-US" sz="2800" dirty="0"/>
              <a:t>Unlimited Die and Part drawings (preview tomorrow)</a:t>
            </a:r>
          </a:p>
        </p:txBody>
      </p:sp>
    </p:spTree>
    <p:extLst>
      <p:ext uri="{BB962C8B-B14F-4D97-AF65-F5344CB8AC3E}">
        <p14:creationId xmlns:p14="http://schemas.microsoft.com/office/powerpoint/2010/main" val="7658159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904CEA-BA17-90B7-640A-6F11C02387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6D369E4-32CB-569F-4AA5-E804CC9684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EPICS 10?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684CC52-3B7A-2DA1-CD71-DBAE9F823B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2" y="2212848"/>
            <a:ext cx="8716172" cy="3282696"/>
          </a:xfrm>
        </p:spPr>
        <p:txBody>
          <a:bodyPr/>
          <a:lstStyle/>
          <a:p>
            <a:r>
              <a:rPr lang="en-US" sz="3200" dirty="0"/>
              <a:t>An EPICS refresh, not a rebuild</a:t>
            </a:r>
          </a:p>
          <a:p>
            <a:pPr lvl="1"/>
            <a:r>
              <a:rPr lang="en-US" sz="2800" dirty="0"/>
              <a:t>Eliminates many of V9’s limitations</a:t>
            </a:r>
          </a:p>
          <a:p>
            <a:pPr lvl="1"/>
            <a:r>
              <a:rPr lang="en-US" sz="2800" dirty="0"/>
              <a:t>Easy upgrade from V9</a:t>
            </a:r>
          </a:p>
          <a:p>
            <a:pPr lvl="1"/>
            <a:r>
              <a:rPr lang="en-US" sz="2800" dirty="0"/>
              <a:t>Minimal training required (new features only)</a:t>
            </a:r>
          </a:p>
          <a:p>
            <a:pPr lvl="1"/>
            <a:r>
              <a:rPr lang="en-US" sz="2800" dirty="0"/>
              <a:t>Uses the latest generation of programming tools and add-ons</a:t>
            </a:r>
          </a:p>
          <a:p>
            <a:pPr lvl="1"/>
            <a:r>
              <a:rPr lang="en-US" sz="2800" dirty="0"/>
              <a:t>New APIs for connectivity with other applications</a:t>
            </a:r>
          </a:p>
        </p:txBody>
      </p:sp>
    </p:spTree>
    <p:extLst>
      <p:ext uri="{BB962C8B-B14F-4D97-AF65-F5344CB8AC3E}">
        <p14:creationId xmlns:p14="http://schemas.microsoft.com/office/powerpoint/2010/main" val="1933978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26A297-4234-1A7A-9BDD-E5A1F22CC9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B08214-4F56-38DC-1A3E-D2FD99BA43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EPICS 10 UX Improvements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79A675-A52D-D56A-8880-594E3592DC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1" y="2212848"/>
            <a:ext cx="8586863" cy="3282696"/>
          </a:xfrm>
        </p:spPr>
        <p:txBody>
          <a:bodyPr/>
          <a:lstStyle/>
          <a:p>
            <a:r>
              <a:rPr lang="en-US" sz="3200" dirty="0"/>
              <a:t>Improved Reporting</a:t>
            </a:r>
          </a:p>
          <a:p>
            <a:pPr lvl="1"/>
            <a:r>
              <a:rPr lang="en-US" sz="2800" dirty="0"/>
              <a:t>Uses the latest Crystal Reports runtime</a:t>
            </a:r>
          </a:p>
          <a:p>
            <a:pPr lvl="1"/>
            <a:r>
              <a:rPr lang="en-US" sz="2800" dirty="0"/>
              <a:t>Report Scheduler</a:t>
            </a:r>
          </a:p>
          <a:p>
            <a:pPr lvl="1"/>
            <a:r>
              <a:rPr lang="en-US" sz="2800" dirty="0"/>
              <a:t>Supports Crystal Reports 2020 and 2025</a:t>
            </a:r>
          </a:p>
          <a:p>
            <a:pPr lvl="1"/>
            <a:r>
              <a:rPr lang="en-US" sz="2800" dirty="0"/>
              <a:t>SQL Server Reporting Services (SSRS) viewer</a:t>
            </a:r>
          </a:p>
          <a:p>
            <a:pPr lvl="2"/>
            <a:r>
              <a:rPr lang="en-US" sz="2600" dirty="0"/>
              <a:t>(Optional – does not replace Crystal Reports)</a:t>
            </a:r>
          </a:p>
          <a:p>
            <a:pPr lvl="1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81694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AEAC9A-B506-22E7-D50E-1255B62CEE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EPICS 10 SSRS Viewer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99EBA8-B73D-9BC4-BF1C-515FCE65CA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BA1E960-C448-2D63-4836-B368B3EE1F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5868" y="1835963"/>
            <a:ext cx="7904761" cy="571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36091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82E2BF-BE8F-38AD-2916-56CE40FE5A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6192" y="832103"/>
            <a:ext cx="4892888" cy="2325875"/>
          </a:xfrm>
        </p:spPr>
        <p:txBody>
          <a:bodyPr/>
          <a:lstStyle/>
          <a:p>
            <a:r>
              <a:rPr lang="en-US" dirty="0"/>
              <a:t>Easily View installed licenses and modules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501169B-F181-8C45-30AC-7B04A4C6A9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4552" y="1361363"/>
            <a:ext cx="5961905" cy="4323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12077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AD91F2-E783-455F-89A5-488B8809AE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BC2D45-A735-743B-ACE0-005728E4ED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6192" y="832103"/>
            <a:ext cx="4892888" cy="2325875"/>
          </a:xfrm>
        </p:spPr>
        <p:txBody>
          <a:bodyPr/>
          <a:lstStyle/>
          <a:p>
            <a:r>
              <a:rPr lang="en-US" dirty="0"/>
              <a:t>Easily View installed licenses and modules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F0121CE-A825-3C8B-5D46-26A3731EA8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0390" y="668753"/>
            <a:ext cx="4285714" cy="53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016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7D2C41-10A7-FE6E-C0FE-6143FCC061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36F4D0-36D5-4EDA-D920-1483D8BBE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EPICS 10 UX Improvements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BCAA1C-EA77-5FB3-18DB-B7E5A14C3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1" y="2212848"/>
            <a:ext cx="8485263" cy="3282696"/>
          </a:xfrm>
        </p:spPr>
        <p:txBody>
          <a:bodyPr/>
          <a:lstStyle/>
          <a:p>
            <a:r>
              <a:rPr lang="en-US" sz="3200" dirty="0"/>
              <a:t>Example – Find all active items that call for Alloy 6005 or 6060</a:t>
            </a:r>
            <a:endParaRPr lang="en-US" sz="2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68B5D54-4CE8-5A31-99C0-D10AA3F34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6724" y="593684"/>
            <a:ext cx="9523810" cy="8011905"/>
          </a:xfrm>
          <a:prstGeom prst="rect">
            <a:avLst/>
          </a:prstGeom>
        </p:spPr>
      </p:pic>
      <p:sp>
        <p:nvSpPr>
          <p:cNvPr id="5" name="Speech Bubble: Rectangle 4">
            <a:extLst>
              <a:ext uri="{FF2B5EF4-FFF2-40B4-BE49-F238E27FC236}">
                <a16:creationId xmlns:a16="http://schemas.microsoft.com/office/drawing/2014/main" id="{26E88C7D-C2E4-873F-D346-9B03174D9676}"/>
              </a:ext>
            </a:extLst>
          </p:cNvPr>
          <p:cNvSpPr/>
          <p:nvPr/>
        </p:nvSpPr>
        <p:spPr>
          <a:xfrm>
            <a:off x="3415940" y="1739576"/>
            <a:ext cx="1681018" cy="738909"/>
          </a:xfrm>
          <a:prstGeom prst="wedgeRectCallout">
            <a:avLst>
              <a:gd name="adj1" fmla="val -102993"/>
              <a:gd name="adj2" fmla="val -126992"/>
            </a:avLst>
          </a:prstGeom>
          <a:solidFill>
            <a:schemeClr val="accent4">
              <a:lumMod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Click on Advanced Find</a:t>
            </a:r>
          </a:p>
        </p:txBody>
      </p:sp>
      <p:sp>
        <p:nvSpPr>
          <p:cNvPr id="6" name="Speech Bubble: Rectangle 5">
            <a:extLst>
              <a:ext uri="{FF2B5EF4-FFF2-40B4-BE49-F238E27FC236}">
                <a16:creationId xmlns:a16="http://schemas.microsoft.com/office/drawing/2014/main" id="{B6D436D0-C423-326D-40D7-5A50F31CCF92}"/>
              </a:ext>
            </a:extLst>
          </p:cNvPr>
          <p:cNvSpPr/>
          <p:nvPr/>
        </p:nvSpPr>
        <p:spPr>
          <a:xfrm>
            <a:off x="5778822" y="2212848"/>
            <a:ext cx="1681018" cy="738909"/>
          </a:xfrm>
          <a:prstGeom prst="wedgeRectCallout">
            <a:avLst>
              <a:gd name="adj1" fmla="val -171125"/>
              <a:gd name="adj2" fmla="val 80508"/>
            </a:avLst>
          </a:prstGeom>
          <a:solidFill>
            <a:schemeClr val="accent4">
              <a:lumMod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Click on Alloy</a:t>
            </a:r>
          </a:p>
        </p:txBody>
      </p:sp>
    </p:spTree>
    <p:extLst>
      <p:ext uri="{BB962C8B-B14F-4D97-AF65-F5344CB8AC3E}">
        <p14:creationId xmlns:p14="http://schemas.microsoft.com/office/powerpoint/2010/main" val="794977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1CB360-DADA-9037-1019-CAC71EEA97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7CEDDA-0FCA-DE15-0E42-2A0C642BB8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EPICS 10 UX Improvements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564520-F636-C97B-BC55-D6BA94A8EE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2" y="2212848"/>
            <a:ext cx="8420608" cy="3282696"/>
          </a:xfrm>
        </p:spPr>
        <p:txBody>
          <a:bodyPr/>
          <a:lstStyle/>
          <a:p>
            <a:r>
              <a:rPr lang="en-US" sz="3200" dirty="0"/>
              <a:t>Web-based Help</a:t>
            </a:r>
          </a:p>
          <a:p>
            <a:r>
              <a:rPr lang="en-US" sz="3200" dirty="0"/>
              <a:t>Enhanced Notifications</a:t>
            </a:r>
          </a:p>
          <a:p>
            <a:r>
              <a:rPr lang="en-US" sz="3200" dirty="0"/>
              <a:t>Improved Memory Management</a:t>
            </a:r>
          </a:p>
          <a:p>
            <a:pPr lvl="1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13458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649368-9F4D-ABF2-0EA6-B3569A405F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EPICS 10 features in progress (no screenshots yet)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1D8D1D-42D8-0D87-6CF2-1A8BAE8162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1" y="2212848"/>
            <a:ext cx="9155951" cy="3282696"/>
          </a:xfrm>
        </p:spPr>
        <p:txBody>
          <a:bodyPr/>
          <a:lstStyle/>
          <a:p>
            <a:r>
              <a:rPr lang="en-US" dirty="0"/>
              <a:t>Die Extrusion Specs and Tooling by Press, Alloy, and Copy</a:t>
            </a:r>
          </a:p>
          <a:p>
            <a:r>
              <a:rPr lang="en-US" dirty="0"/>
              <a:t>Quote Parts</a:t>
            </a:r>
          </a:p>
          <a:p>
            <a:r>
              <a:rPr lang="en-US" dirty="0"/>
              <a:t>Customer-specific email headers and body text for all documents</a:t>
            </a:r>
          </a:p>
          <a:p>
            <a:r>
              <a:rPr lang="en-US" dirty="0"/>
              <a:t>Improved Reserves</a:t>
            </a:r>
          </a:p>
          <a:p>
            <a:r>
              <a:rPr lang="en-US" dirty="0"/>
              <a:t>And much more…</a:t>
            </a:r>
          </a:p>
        </p:txBody>
      </p:sp>
    </p:spTree>
    <p:extLst>
      <p:ext uri="{BB962C8B-B14F-4D97-AF65-F5344CB8AC3E}">
        <p14:creationId xmlns:p14="http://schemas.microsoft.com/office/powerpoint/2010/main" val="1854825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5B3817-872D-B0F3-E924-FA39A7D506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D8ED39-F2E2-3DC4-5485-198D8434A2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Introducing EPICS 10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B12F6A-756E-7944-F7D9-E7B1DDB4130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Coming Soon to a Plant Near You!</a:t>
            </a:r>
          </a:p>
        </p:txBody>
      </p:sp>
    </p:spTree>
    <p:extLst>
      <p:ext uri="{BB962C8B-B14F-4D97-AF65-F5344CB8AC3E}">
        <p14:creationId xmlns:p14="http://schemas.microsoft.com/office/powerpoint/2010/main" val="28619758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0523BE-E8E9-C462-8391-5F0C6CC3B2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CFFCD4-7116-0C54-5C0B-587304215C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EPICS 10 UX Improvements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7C18C0-BEC1-5A8C-F290-BCC0B90853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1" y="2212848"/>
            <a:ext cx="8485263" cy="3282696"/>
          </a:xfrm>
        </p:spPr>
        <p:txBody>
          <a:bodyPr/>
          <a:lstStyle/>
          <a:p>
            <a:r>
              <a:rPr lang="en-US" sz="3200" dirty="0"/>
              <a:t>Example – Find all active items that call for Alloy 6005 or 6060</a:t>
            </a:r>
            <a:endParaRPr lang="en-US" sz="28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B62E032-FE9C-111B-CF0E-58ACFA9B30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-5029200"/>
            <a:ext cx="9511905" cy="92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633377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3E7DFE-A03B-1E0A-D87E-8AA9B61B7A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C36EAF-C805-A76D-94F1-950AC12BB2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EPICS 10 UX Improvements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B93CED-3264-0205-88A8-B6A82731E2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1" y="2212848"/>
            <a:ext cx="8485263" cy="3282696"/>
          </a:xfrm>
        </p:spPr>
        <p:txBody>
          <a:bodyPr/>
          <a:lstStyle/>
          <a:p>
            <a:r>
              <a:rPr lang="en-US" sz="3200" dirty="0"/>
              <a:t>Example – Find all active items that call for Alloy 6005 or 6060</a:t>
            </a:r>
            <a:endParaRPr lang="en-US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799826E-1A71-07CE-2994-EEDF96E1F0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-5029200"/>
            <a:ext cx="9500000" cy="9797619"/>
          </a:xfrm>
          <a:prstGeom prst="rect">
            <a:avLst/>
          </a:prstGeom>
        </p:spPr>
      </p:pic>
      <p:sp>
        <p:nvSpPr>
          <p:cNvPr id="7" name="Speech Bubble: Rectangle 6">
            <a:extLst>
              <a:ext uri="{FF2B5EF4-FFF2-40B4-BE49-F238E27FC236}">
                <a16:creationId xmlns:a16="http://schemas.microsoft.com/office/drawing/2014/main" id="{C5849E0A-D11E-DB62-5948-D05887119ED1}"/>
              </a:ext>
            </a:extLst>
          </p:cNvPr>
          <p:cNvSpPr/>
          <p:nvPr/>
        </p:nvSpPr>
        <p:spPr>
          <a:xfrm>
            <a:off x="6388422" y="1318491"/>
            <a:ext cx="1681018" cy="738909"/>
          </a:xfrm>
          <a:prstGeom prst="wedgeRectCallout">
            <a:avLst>
              <a:gd name="adj1" fmla="val -94751"/>
              <a:gd name="adj2" fmla="val 53008"/>
            </a:avLst>
          </a:prstGeom>
          <a:solidFill>
            <a:schemeClr val="accent4">
              <a:lumMod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Click Apply</a:t>
            </a:r>
          </a:p>
        </p:txBody>
      </p:sp>
    </p:spTree>
    <p:extLst>
      <p:ext uri="{BB962C8B-B14F-4D97-AF65-F5344CB8AC3E}">
        <p14:creationId xmlns:p14="http://schemas.microsoft.com/office/powerpoint/2010/main" val="13930868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103456-EEEE-473A-1FD4-C85F0B7A19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DB6122-89D7-9A09-F236-F73B65DEF6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EPICS 10 UX Improvements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C2A245-143E-B3A0-C21A-334774EB2F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1" y="2212848"/>
            <a:ext cx="8485263" cy="3282696"/>
          </a:xfrm>
        </p:spPr>
        <p:txBody>
          <a:bodyPr/>
          <a:lstStyle/>
          <a:p>
            <a:r>
              <a:rPr lang="en-US" sz="3200" dirty="0"/>
              <a:t>Example – Find all active items that call for Alloy 6005 or 6060</a:t>
            </a:r>
            <a:endParaRPr lang="en-US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87E6207-A961-92A7-B333-5886B1310B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224238"/>
            <a:ext cx="9523810" cy="8011905"/>
          </a:xfrm>
          <a:prstGeom prst="rect">
            <a:avLst/>
          </a:prstGeom>
        </p:spPr>
      </p:pic>
      <p:sp>
        <p:nvSpPr>
          <p:cNvPr id="6" name="Speech Bubble: Rectangle 5">
            <a:extLst>
              <a:ext uri="{FF2B5EF4-FFF2-40B4-BE49-F238E27FC236}">
                <a16:creationId xmlns:a16="http://schemas.microsoft.com/office/drawing/2014/main" id="{2A71BA64-EA9C-C6DC-F190-6F2F203FCDC7}"/>
              </a:ext>
            </a:extLst>
          </p:cNvPr>
          <p:cNvSpPr/>
          <p:nvPr/>
        </p:nvSpPr>
        <p:spPr>
          <a:xfrm>
            <a:off x="5178458" y="949037"/>
            <a:ext cx="2090560" cy="738909"/>
          </a:xfrm>
          <a:prstGeom prst="wedgeRectCallout">
            <a:avLst>
              <a:gd name="adj1" fmla="val -163673"/>
              <a:gd name="adj2" fmla="val -61992"/>
            </a:avLst>
          </a:prstGeom>
          <a:solidFill>
            <a:schemeClr val="accent4">
              <a:lumMod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62 Items of Alloy 6005 or 6060</a:t>
            </a:r>
          </a:p>
        </p:txBody>
      </p:sp>
    </p:spTree>
    <p:extLst>
      <p:ext uri="{BB962C8B-B14F-4D97-AF65-F5344CB8AC3E}">
        <p14:creationId xmlns:p14="http://schemas.microsoft.com/office/powerpoint/2010/main" val="292600131"/>
      </p:ext>
    </p:extLst>
  </p:cSld>
  <p:clrMapOvr>
    <a:masterClrMapping/>
  </p:clrMapOvr>
  <p:transition spd="slow">
    <p:push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50D82C-1D69-30B5-5209-B10A70176B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6D2108-B4B2-BB6B-6FBC-9A42D09A72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EPICS 10 UX Improvements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C88297-E3B9-CD66-AD70-745C857DDC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191" y="2212848"/>
            <a:ext cx="8485263" cy="3282696"/>
          </a:xfrm>
        </p:spPr>
        <p:txBody>
          <a:bodyPr/>
          <a:lstStyle/>
          <a:p>
            <a:r>
              <a:rPr lang="en-US" sz="3200" dirty="0"/>
              <a:t>Multi-select for drop-down lists</a:t>
            </a:r>
          </a:p>
          <a:p>
            <a:pPr lvl="1"/>
            <a:r>
              <a:rPr lang="en-US" sz="2800" dirty="0"/>
              <a:t>Huge improvement for price changes, picklist building, etc.</a:t>
            </a:r>
          </a:p>
        </p:txBody>
      </p:sp>
    </p:spTree>
    <p:extLst>
      <p:ext uri="{BB962C8B-B14F-4D97-AF65-F5344CB8AC3E}">
        <p14:creationId xmlns:p14="http://schemas.microsoft.com/office/powerpoint/2010/main" val="27736532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43">
      <a:dk1>
        <a:srgbClr val="000000"/>
      </a:dk1>
      <a:lt1>
        <a:srgbClr val="FFFFFF"/>
      </a:lt1>
      <a:dk2>
        <a:srgbClr val="64DFED"/>
      </a:dk2>
      <a:lt2>
        <a:srgbClr val="E7E6E6"/>
      </a:lt2>
      <a:accent1>
        <a:srgbClr val="92CDF0"/>
      </a:accent1>
      <a:accent2>
        <a:srgbClr val="92CDF0"/>
      </a:accent2>
      <a:accent3>
        <a:srgbClr val="ABC3F0"/>
      </a:accent3>
      <a:accent4>
        <a:srgbClr val="C3B9F2"/>
      </a:accent4>
      <a:accent5>
        <a:srgbClr val="AAA5F9"/>
      </a:accent5>
      <a:accent6>
        <a:srgbClr val="F6A6F4"/>
      </a:accent6>
      <a:hlink>
        <a:srgbClr val="0563C1"/>
      </a:hlink>
      <a:folHlink>
        <a:srgbClr val="954F72"/>
      </a:folHlink>
    </a:clrScheme>
    <a:fontScheme name="Custom 39">
      <a:majorFont>
        <a:latin typeface="Tw Cen MT"/>
        <a:ea typeface=""/>
        <a:cs typeface=""/>
      </a:majorFont>
      <a:minorFont>
        <a:latin typeface="Segoe U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inancial-design_Win32_CP_v13" id="{7A406372-3134-432A-A498-73868680C33B}" vid="{88D369DF-875A-4C31-AFF3-DEF6B94343C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5" ma:contentTypeDescription="Create a new document." ma:contentTypeScope="" ma:versionID="e02306daf00165b375dc6a58966960be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df88fb76bf5f555224557953949c1ec9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8B8ECF1-2A9D-464C-AFE8-2B3295D0BF97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customXml/itemProps2.xml><?xml version="1.0" encoding="utf-8"?>
<ds:datastoreItem xmlns:ds="http://schemas.openxmlformats.org/officeDocument/2006/customXml" ds:itemID="{176493A3-2B83-4E58-86AD-56A2F2A20F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F1F1912-3146-44AF-A389-9E8B77BB3688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Financial design</Template>
  <TotalTime>1229</TotalTime>
  <Words>1178</Words>
  <Application>Microsoft Office PowerPoint</Application>
  <PresentationFormat>Widescreen</PresentationFormat>
  <Paragraphs>215</Paragraphs>
  <Slides>52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8" baseType="lpstr">
      <vt:lpstr>Arial</vt:lpstr>
      <vt:lpstr>Calibri</vt:lpstr>
      <vt:lpstr>Courier New</vt:lpstr>
      <vt:lpstr>Segoe UI Light</vt:lpstr>
      <vt:lpstr>Tw Cen MT</vt:lpstr>
      <vt:lpstr>Office Theme</vt:lpstr>
      <vt:lpstr>Introducing EPICS 10</vt:lpstr>
      <vt:lpstr>What is EPICS 10?</vt:lpstr>
      <vt:lpstr>EPICS 10 UX Improvements</vt:lpstr>
      <vt:lpstr>EPICS 10 UX Improvements</vt:lpstr>
      <vt:lpstr>EPICS 10 UX Improvements</vt:lpstr>
      <vt:lpstr>EPICS 10 UX Improvements</vt:lpstr>
      <vt:lpstr>EPICS 10 UX Improvements</vt:lpstr>
      <vt:lpstr>EPICS 10 UX Improvements</vt:lpstr>
      <vt:lpstr>EPICS 10 UX Improvements</vt:lpstr>
      <vt:lpstr>EPICS 10 UX Improvements</vt:lpstr>
      <vt:lpstr>EPICS 10 UX Improvements</vt:lpstr>
      <vt:lpstr>EPICS 10 UX Improvements</vt:lpstr>
      <vt:lpstr>EPICS 10 UX Improvements</vt:lpstr>
      <vt:lpstr>EPICS 10 UX Improvements</vt:lpstr>
      <vt:lpstr>EPICS 10 UX Improvements</vt:lpstr>
      <vt:lpstr>EPICS 10 UX Improvements</vt:lpstr>
      <vt:lpstr>EPICS 10 UX Improvements</vt:lpstr>
      <vt:lpstr>EPICS 10 UX Improvements</vt:lpstr>
      <vt:lpstr>EPICS 10 UX Improvements</vt:lpstr>
      <vt:lpstr>Browsing by required Date in V9 – Example 1</vt:lpstr>
      <vt:lpstr>Browsing By Required Date in V9 – Example 1</vt:lpstr>
      <vt:lpstr>Browsing By Required Date in V9 – Example 1</vt:lpstr>
      <vt:lpstr>Browsing By Required Date in V9 – Example 1</vt:lpstr>
      <vt:lpstr>Browsing By Required Date in V9 – Example 1</vt:lpstr>
      <vt:lpstr>Browsing by required date in V9 – Example 1</vt:lpstr>
      <vt:lpstr>Browsing By Required Date in V9 – Example 2</vt:lpstr>
      <vt:lpstr>Browsing by required date in EPICS 10</vt:lpstr>
      <vt:lpstr>Browsing by required date in EPICS 10</vt:lpstr>
      <vt:lpstr>Browsing by required date in EPICS 10</vt:lpstr>
      <vt:lpstr>Browsing by required date in EPICS 10</vt:lpstr>
      <vt:lpstr>EPICS 10 UX Improvements</vt:lpstr>
      <vt:lpstr>EPICS 10 screens with “Active Only” checkbox</vt:lpstr>
      <vt:lpstr>EPICS 10 UX Improvements</vt:lpstr>
      <vt:lpstr>EPICS 10 UX Improvements</vt:lpstr>
      <vt:lpstr>EPICS 10 UX Improvements</vt:lpstr>
      <vt:lpstr>EPICS 10 screens with Field Choosers</vt:lpstr>
      <vt:lpstr>EPICS 10 UX Improvements</vt:lpstr>
      <vt:lpstr>EPICS 10 UX Improvements</vt:lpstr>
      <vt:lpstr>EPICS 10 UX Improvements</vt:lpstr>
      <vt:lpstr>EPICS 10 UX Improvements</vt:lpstr>
      <vt:lpstr>EPICS 10 UX Improvements</vt:lpstr>
      <vt:lpstr>EPICS 10 UX Improvements</vt:lpstr>
      <vt:lpstr>EPICS 10 UX Improvements</vt:lpstr>
      <vt:lpstr>EPICS 10 UX Improvements</vt:lpstr>
      <vt:lpstr>What is EPICS 10?</vt:lpstr>
      <vt:lpstr>EPICS 10 UX Improvements</vt:lpstr>
      <vt:lpstr>EPICS 10 SSRS Viewer</vt:lpstr>
      <vt:lpstr>Easily View installed licenses and modules</vt:lpstr>
      <vt:lpstr>Easily View installed licenses and modules</vt:lpstr>
      <vt:lpstr>EPICS 10 UX Improvements</vt:lpstr>
      <vt:lpstr>Other EPICS 10 features in progress (no screenshots yet)</vt:lpstr>
      <vt:lpstr>Introducing EPICS 10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Mariah Zagorsky</dc:creator>
  <cp:lastModifiedBy>John Stenger</cp:lastModifiedBy>
  <cp:revision>24</cp:revision>
  <dcterms:created xsi:type="dcterms:W3CDTF">2025-02-27T19:50:24Z</dcterms:created>
  <dcterms:modified xsi:type="dcterms:W3CDTF">2025-04-11T21:20:11Z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