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263" r:id="rId6"/>
    <p:sldId id="264" r:id="rId7"/>
    <p:sldId id="265" r:id="rId8"/>
    <p:sldId id="266" r:id="rId9"/>
    <p:sldId id="267" r:id="rId10"/>
    <p:sldId id="294" r:id="rId11"/>
    <p:sldId id="338" r:id="rId12"/>
    <p:sldId id="339" r:id="rId13"/>
    <p:sldId id="340" r:id="rId14"/>
    <p:sldId id="342" r:id="rId15"/>
    <p:sldId id="343" r:id="rId16"/>
    <p:sldId id="34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2EE"/>
    <a:srgbClr val="F01688"/>
    <a:srgbClr val="2F21F3"/>
    <a:srgbClr val="FEB52B"/>
    <a:srgbClr val="F01689"/>
    <a:srgbClr val="6F22E3"/>
    <a:srgbClr val="E218A3"/>
    <a:srgbClr val="BA20DB"/>
    <a:srgbClr val="6A23F1"/>
    <a:srgbClr val="2F2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422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BCFC-AFFD-334C-A183-6116BAFDF92B}" type="datetimeFigureOut">
              <a:rPr lang="en-US" smtClean="0"/>
              <a:t>4/11/2025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058E0-0852-DB43-83D6-BD76659FF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0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F51FEA09-E4BD-0741-D624-EED4A231C599}"/>
              </a:ext>
            </a:extLst>
          </p:cNvPr>
          <p:cNvSpPr/>
          <p:nvPr userDrawn="1"/>
        </p:nvSpPr>
        <p:spPr>
          <a:xfrm rot="10800000">
            <a:off x="853427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0"/>
                </a:schemeClr>
              </a:gs>
              <a:gs pos="99000">
                <a:schemeClr val="accent3">
                  <a:alpha val="71647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707B5BA-AB15-D1EF-EBC5-F38FCE20FC52}"/>
              </a:ext>
            </a:extLst>
          </p:cNvPr>
          <p:cNvSpPr/>
          <p:nvPr userDrawn="1"/>
        </p:nvSpPr>
        <p:spPr>
          <a:xfrm rot="710202" flipV="1">
            <a:off x="-145573" y="4175628"/>
            <a:ext cx="6040006" cy="3240870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97000">
                <a:schemeClr val="accent3">
                  <a:lumMod val="50000"/>
                  <a:alpha val="21210"/>
                </a:schemeClr>
              </a:gs>
              <a:gs pos="72000">
                <a:schemeClr val="accent4">
                  <a:lumMod val="50000"/>
                </a:schemeClr>
              </a:gs>
              <a:gs pos="3000">
                <a:schemeClr val="accent6">
                  <a:alpha val="53787"/>
                </a:schemeClr>
              </a:gs>
            </a:gsLst>
            <a:lin ang="81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F73CC-B23B-6DCD-7E3E-8213485DF9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3104925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">
            <a:extLst>
              <a:ext uri="{FF2B5EF4-FFF2-40B4-BE49-F238E27FC236}">
                <a16:creationId xmlns:a16="http://schemas.microsoft.com/office/drawing/2014/main" id="{0319ECD0-7050-C18F-AC35-7F8DFA288A58}"/>
              </a:ext>
            </a:extLst>
          </p:cNvPr>
          <p:cNvSpPr/>
          <p:nvPr userDrawn="1"/>
        </p:nvSpPr>
        <p:spPr>
          <a:xfrm>
            <a:off x="-24334" y="1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1889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332954FC-1C1B-B277-413F-3CBA66FD1EAD}"/>
              </a:ext>
            </a:extLst>
          </p:cNvPr>
          <p:cNvSpPr/>
          <p:nvPr userDrawn="1"/>
        </p:nvSpPr>
        <p:spPr>
          <a:xfrm flipH="1" flipV="1">
            <a:off x="-26982" y="9939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9AD65933-4DAE-2A46-C7F9-2A20CB244088}"/>
              </a:ext>
            </a:extLst>
          </p:cNvPr>
          <p:cNvSpPr/>
          <p:nvPr userDrawn="1"/>
        </p:nvSpPr>
        <p:spPr>
          <a:xfrm>
            <a:off x="4603793" y="0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41000">
                <a:schemeClr val="accent5">
                  <a:alpha val="21000"/>
                </a:schemeClr>
              </a:gs>
              <a:gs pos="98000">
                <a:schemeClr val="accent5">
                  <a:lumMod val="50000"/>
                </a:schemeClr>
              </a:gs>
            </a:gsLst>
            <a:lin ang="13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78C0FDD-401B-0E80-5823-215C99BAE6B2}"/>
              </a:ext>
            </a:extLst>
          </p:cNvPr>
          <p:cNvSpPr/>
          <p:nvPr userDrawn="1"/>
        </p:nvSpPr>
        <p:spPr>
          <a:xfrm rot="710202" flipH="1">
            <a:off x="6511239" y="-551340"/>
            <a:ext cx="5838132" cy="3132551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4">
                  <a:lumMod val="75000"/>
                  <a:alpha val="19000"/>
                </a:schemeClr>
              </a:gs>
              <a:gs pos="0">
                <a:schemeClr val="accent6">
                  <a:alpha val="61994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377BA9B-C2E4-E61C-EF86-BD674353AF5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6934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226C42-B02E-1D4B-77B4-BF0257C6041E}"/>
              </a:ext>
            </a:extLst>
          </p:cNvPr>
          <p:cNvSpPr/>
          <p:nvPr userDrawn="1"/>
        </p:nvSpPr>
        <p:spPr>
          <a:xfrm>
            <a:off x="19485" y="0"/>
            <a:ext cx="6721146" cy="6858000"/>
          </a:xfrm>
          <a:custGeom>
            <a:avLst/>
            <a:gdLst>
              <a:gd name="connsiteX0" fmla="*/ 0 w 6721146"/>
              <a:gd name="connsiteY0" fmla="*/ 0 h 6858000"/>
              <a:gd name="connsiteX1" fmla="*/ 399503 w 6721146"/>
              <a:gd name="connsiteY1" fmla="*/ 0 h 6858000"/>
              <a:gd name="connsiteX2" fmla="*/ 395119 w 6721146"/>
              <a:gd name="connsiteY2" fmla="*/ 19864 h 6858000"/>
              <a:gd name="connsiteX3" fmla="*/ 244176 w 6721146"/>
              <a:gd name="connsiteY3" fmla="*/ 529296 h 6858000"/>
              <a:gd name="connsiteX4" fmla="*/ 993095 w 6721146"/>
              <a:gd name="connsiteY4" fmla="*/ 5197987 h 6858000"/>
              <a:gd name="connsiteX5" fmla="*/ 4989455 w 6721146"/>
              <a:gd name="connsiteY5" fmla="*/ 6468602 h 6858000"/>
              <a:gd name="connsiteX6" fmla="*/ 6648701 w 6721146"/>
              <a:gd name="connsiteY6" fmla="*/ 6787937 h 6858000"/>
              <a:gd name="connsiteX7" fmla="*/ 6721146 w 6721146"/>
              <a:gd name="connsiteY7" fmla="*/ 6858000 h 6858000"/>
              <a:gd name="connsiteX8" fmla="*/ 0 w 672114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1146" h="6858000">
                <a:moveTo>
                  <a:pt x="0" y="0"/>
                </a:moveTo>
                <a:lnTo>
                  <a:pt x="399503" y="0"/>
                </a:lnTo>
                <a:lnTo>
                  <a:pt x="395119" y="19864"/>
                </a:lnTo>
                <a:cubicBezTo>
                  <a:pt x="355531" y="180505"/>
                  <a:pt x="305509" y="350292"/>
                  <a:pt x="244176" y="529296"/>
                </a:cubicBezTo>
                <a:cubicBezTo>
                  <a:pt x="-223599" y="2697668"/>
                  <a:pt x="276778" y="4254046"/>
                  <a:pt x="993095" y="5197987"/>
                </a:cubicBezTo>
                <a:cubicBezTo>
                  <a:pt x="1709415" y="6141924"/>
                  <a:pt x="3704883" y="6653220"/>
                  <a:pt x="4989455" y="6468602"/>
                </a:cubicBezTo>
                <a:cubicBezTo>
                  <a:pt x="5774573" y="6353740"/>
                  <a:pt x="6315041" y="6502080"/>
                  <a:pt x="6648701" y="6787937"/>
                </a:cubicBezTo>
                <a:lnTo>
                  <a:pt x="672114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3000">
                <a:schemeClr val="accent3">
                  <a:lumMod val="25000"/>
                </a:schemeClr>
              </a:gs>
              <a:gs pos="0">
                <a:schemeClr val="accent1">
                  <a:alpha val="2964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60C6EA0-9137-97A8-7C78-0FCD8675F1B0}"/>
              </a:ext>
            </a:extLst>
          </p:cNvPr>
          <p:cNvSpPr/>
          <p:nvPr userDrawn="1"/>
        </p:nvSpPr>
        <p:spPr>
          <a:xfrm>
            <a:off x="8497" y="7662"/>
            <a:ext cx="4591137" cy="3588767"/>
          </a:xfrm>
          <a:custGeom>
            <a:avLst/>
            <a:gdLst>
              <a:gd name="connsiteX0" fmla="*/ 0 w 4591137"/>
              <a:gd name="connsiteY0" fmla="*/ 0 h 3588767"/>
              <a:gd name="connsiteX1" fmla="*/ 4591137 w 4591137"/>
              <a:gd name="connsiteY1" fmla="*/ 0 h 3588767"/>
              <a:gd name="connsiteX2" fmla="*/ 4458037 w 4591137"/>
              <a:gd name="connsiteY2" fmla="*/ 139038 h 3588767"/>
              <a:gd name="connsiteX3" fmla="*/ 3406398 w 4591137"/>
              <a:gd name="connsiteY3" fmla="*/ 1512312 h 3588767"/>
              <a:gd name="connsiteX4" fmla="*/ 202105 w 4591137"/>
              <a:gd name="connsiteY4" fmla="*/ 3554432 h 3588767"/>
              <a:gd name="connsiteX5" fmla="*/ 0 w 4591137"/>
              <a:gd name="connsiteY5" fmla="*/ 3506319 h 358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91137" h="3588767">
                <a:moveTo>
                  <a:pt x="0" y="0"/>
                </a:moveTo>
                <a:lnTo>
                  <a:pt x="4591137" y="0"/>
                </a:lnTo>
                <a:lnTo>
                  <a:pt x="4458037" y="139038"/>
                </a:lnTo>
                <a:cubicBezTo>
                  <a:pt x="4038035" y="589101"/>
                  <a:pt x="3677988" y="1055885"/>
                  <a:pt x="3406398" y="1512312"/>
                </a:cubicBezTo>
                <a:cubicBezTo>
                  <a:pt x="2398561" y="3215836"/>
                  <a:pt x="1221089" y="3736280"/>
                  <a:pt x="202105" y="3554432"/>
                </a:cubicBezTo>
                <a:lnTo>
                  <a:pt x="0" y="350631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  <a:alpha val="55687"/>
                </a:schemeClr>
              </a:gs>
              <a:gs pos="99000">
                <a:schemeClr val="accent1">
                  <a:lumMod val="60000"/>
                  <a:lumOff val="40000"/>
                  <a:alpha val="20003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2698A246-2716-9361-4EDE-2498058A4C3A}"/>
              </a:ext>
            </a:extLst>
          </p:cNvPr>
          <p:cNvSpPr/>
          <p:nvPr userDrawn="1"/>
        </p:nvSpPr>
        <p:spPr>
          <a:xfrm>
            <a:off x="0" y="0"/>
            <a:ext cx="1893320" cy="2085274"/>
          </a:xfrm>
          <a:custGeom>
            <a:avLst/>
            <a:gdLst>
              <a:gd name="connsiteX0" fmla="*/ 0 w 1893320"/>
              <a:gd name="connsiteY0" fmla="*/ 0 h 2085274"/>
              <a:gd name="connsiteX1" fmla="*/ 1893320 w 1893320"/>
              <a:gd name="connsiteY1" fmla="*/ 0 h 2085274"/>
              <a:gd name="connsiteX2" fmla="*/ 1836420 w 1893320"/>
              <a:gd name="connsiteY2" fmla="*/ 89992 h 2085274"/>
              <a:gd name="connsiteX3" fmla="*/ 1471130 w 1893320"/>
              <a:gd name="connsiteY3" fmla="*/ 883842 h 2085274"/>
              <a:gd name="connsiteX4" fmla="*/ 90049 w 1893320"/>
              <a:gd name="connsiteY4" fmla="*/ 2071651 h 2085274"/>
              <a:gd name="connsiteX5" fmla="*/ 0 w 1893320"/>
              <a:gd name="connsiteY5" fmla="*/ 2052168 h 2085274"/>
              <a:gd name="connsiteX6" fmla="*/ 0 w 1893320"/>
              <a:gd name="connsiteY6" fmla="*/ 0 h 208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3320" h="2085274">
                <a:moveTo>
                  <a:pt x="0" y="0"/>
                </a:moveTo>
                <a:lnTo>
                  <a:pt x="1893320" y="0"/>
                </a:lnTo>
                <a:lnTo>
                  <a:pt x="1836420" y="89992"/>
                </a:lnTo>
                <a:cubicBezTo>
                  <a:pt x="1676137" y="357859"/>
                  <a:pt x="1549717" y="629674"/>
                  <a:pt x="1471130" y="883842"/>
                </a:cubicBezTo>
                <a:cubicBezTo>
                  <a:pt x="1174602" y="1851540"/>
                  <a:pt x="614067" y="2156914"/>
                  <a:pt x="90049" y="2071651"/>
                </a:cubicBezTo>
                <a:lnTo>
                  <a:pt x="0" y="20521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  <a:alpha val="107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A7DD52-C2B0-2B91-92C0-905899BB578D}"/>
              </a:ext>
            </a:extLst>
          </p:cNvPr>
          <p:cNvSpPr/>
          <p:nvPr userDrawn="1"/>
        </p:nvSpPr>
        <p:spPr>
          <a:xfrm>
            <a:off x="2" y="5262792"/>
            <a:ext cx="2809260" cy="1595208"/>
          </a:xfrm>
          <a:custGeom>
            <a:avLst/>
            <a:gdLst>
              <a:gd name="connsiteX0" fmla="*/ 0 w 2809260"/>
              <a:gd name="connsiteY0" fmla="*/ 0 h 1595208"/>
              <a:gd name="connsiteX1" fmla="*/ 101140 w 2809260"/>
              <a:gd name="connsiteY1" fmla="*/ 117015 h 1595208"/>
              <a:gd name="connsiteX2" fmla="*/ 2208849 w 2809260"/>
              <a:gd name="connsiteY2" fmla="*/ 1381471 h 1595208"/>
              <a:gd name="connsiteX3" fmla="*/ 2746965 w 2809260"/>
              <a:gd name="connsiteY3" fmla="*/ 1562268 h 1595208"/>
              <a:gd name="connsiteX4" fmla="*/ 2809260 w 2809260"/>
              <a:gd name="connsiteY4" fmla="*/ 1595208 h 1595208"/>
              <a:gd name="connsiteX5" fmla="*/ 0 w 2809260"/>
              <a:gd name="connsiteY5" fmla="*/ 1595207 h 159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9260" h="1595208">
                <a:moveTo>
                  <a:pt x="0" y="0"/>
                </a:moveTo>
                <a:lnTo>
                  <a:pt x="101140" y="117015"/>
                </a:lnTo>
                <a:cubicBezTo>
                  <a:pt x="653434" y="714877"/>
                  <a:pt x="1509442" y="1220329"/>
                  <a:pt x="2208849" y="1381471"/>
                </a:cubicBezTo>
                <a:cubicBezTo>
                  <a:pt x="2416303" y="1428716"/>
                  <a:pt x="2594874" y="1490011"/>
                  <a:pt x="2746965" y="1562268"/>
                </a:cubicBezTo>
                <a:lnTo>
                  <a:pt x="2809260" y="1595208"/>
                </a:lnTo>
                <a:lnTo>
                  <a:pt x="0" y="1595207"/>
                </a:lnTo>
                <a:close/>
              </a:path>
            </a:pathLst>
          </a:custGeom>
          <a:gradFill flip="none" rotWithShape="1">
            <a:gsLst>
              <a:gs pos="98000">
                <a:schemeClr val="accent5">
                  <a:lumMod val="50000"/>
                  <a:alpha val="67000"/>
                </a:schemeClr>
              </a:gs>
              <a:gs pos="0">
                <a:schemeClr val="accent6">
                  <a:alpha val="4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73541AB3-4000-4259-4112-06DA0F0728A5}"/>
              </a:ext>
            </a:extLst>
          </p:cNvPr>
          <p:cNvSpPr/>
          <p:nvPr userDrawn="1"/>
        </p:nvSpPr>
        <p:spPr>
          <a:xfrm>
            <a:off x="10193397" y="2730129"/>
            <a:ext cx="1979119" cy="4127871"/>
          </a:xfrm>
          <a:custGeom>
            <a:avLst/>
            <a:gdLst>
              <a:gd name="connsiteX0" fmla="*/ 1979119 w 1979119"/>
              <a:gd name="connsiteY0" fmla="*/ 0 h 4127871"/>
              <a:gd name="connsiteX1" fmla="*/ 1979119 w 1979119"/>
              <a:gd name="connsiteY1" fmla="*/ 4127871 h 4127871"/>
              <a:gd name="connsiteX2" fmla="*/ 0 w 1979119"/>
              <a:gd name="connsiteY2" fmla="*/ 4127871 h 4127871"/>
              <a:gd name="connsiteX3" fmla="*/ 113381 w 1979119"/>
              <a:gd name="connsiteY3" fmla="*/ 3939685 h 4127871"/>
              <a:gd name="connsiteX4" fmla="*/ 893390 w 1979119"/>
              <a:gd name="connsiteY4" fmla="*/ 1926136 h 4127871"/>
              <a:gd name="connsiteX5" fmla="*/ 1827429 w 1979119"/>
              <a:gd name="connsiteY5" fmla="*/ 103152 h 4127871"/>
              <a:gd name="connsiteX6" fmla="*/ 1979119 w 1979119"/>
              <a:gd name="connsiteY6" fmla="*/ 0 h 41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119" h="4127871">
                <a:moveTo>
                  <a:pt x="1979119" y="0"/>
                </a:moveTo>
                <a:lnTo>
                  <a:pt x="1979119" y="4127871"/>
                </a:lnTo>
                <a:lnTo>
                  <a:pt x="0" y="4127871"/>
                </a:lnTo>
                <a:lnTo>
                  <a:pt x="113381" y="3939685"/>
                </a:lnTo>
                <a:cubicBezTo>
                  <a:pt x="496433" y="3268400"/>
                  <a:pt x="776925" y="2555572"/>
                  <a:pt x="893390" y="1926136"/>
                </a:cubicBezTo>
                <a:cubicBezTo>
                  <a:pt x="1059875" y="1013485"/>
                  <a:pt x="1404160" y="429246"/>
                  <a:pt x="1827429" y="103152"/>
                </a:cubicBezTo>
                <a:lnTo>
                  <a:pt x="1979119" y="0"/>
                </a:lnTo>
                <a:close/>
              </a:path>
            </a:pathLst>
          </a:custGeom>
          <a:gradFill>
            <a:gsLst>
              <a:gs pos="83000">
                <a:schemeClr val="accent5">
                  <a:lumMod val="58000"/>
                  <a:alpha val="35019"/>
                </a:schemeClr>
              </a:gs>
              <a:gs pos="0">
                <a:schemeClr val="accent6">
                  <a:lumMod val="89923"/>
                  <a:lumOff val="10077"/>
                  <a:alpha val="3555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63910-7C6F-7474-84FF-C53D235027B8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43CEC7BC-C46D-D3AD-22D8-8737322B7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568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58FA801-D400-D7FB-6241-4A41BBAAA0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73568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1B6EC4D-3DDA-49E9-0600-3F48F3C6020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0339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740CAD-6CDA-9014-8875-BCECEECE0522}"/>
              </a:ext>
            </a:extLst>
          </p:cNvPr>
          <p:cNvSpPr/>
          <p:nvPr userDrawn="1"/>
        </p:nvSpPr>
        <p:spPr>
          <a:xfrm flipH="1">
            <a:off x="379101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E536D1-EF07-9062-CA32-986876ED933F}"/>
              </a:ext>
            </a:extLst>
          </p:cNvPr>
          <p:cNvSpPr/>
          <p:nvPr userDrawn="1"/>
        </p:nvSpPr>
        <p:spPr>
          <a:xfrm flipH="1">
            <a:off x="892976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9D35C-DD66-8B6A-98FE-003262BBE72D}"/>
              </a:ext>
            </a:extLst>
          </p:cNvPr>
          <p:cNvSpPr/>
          <p:nvPr userDrawn="1"/>
        </p:nvSpPr>
        <p:spPr>
          <a:xfrm flipH="1">
            <a:off x="6342947" y="2349814"/>
            <a:ext cx="2058045" cy="205804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E263D2-96A8-9EB3-2175-1DB2FD5CB609}"/>
              </a:ext>
            </a:extLst>
          </p:cNvPr>
          <p:cNvSpPr/>
          <p:nvPr userDrawn="1"/>
        </p:nvSpPr>
        <p:spPr>
          <a:xfrm flipH="1">
            <a:off x="1247942" y="2349814"/>
            <a:ext cx="2058045" cy="205804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2524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2524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712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2712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4349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24349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399285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78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871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553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889068-D6EF-EB12-8F11-27E8B38132A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78420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CF1AC86-4E83-EED8-9FB5-635710111D45}"/>
              </a:ext>
            </a:extLst>
          </p:cNvPr>
          <p:cNvSpPr/>
          <p:nvPr userDrawn="1"/>
        </p:nvSpPr>
        <p:spPr>
          <a:xfrm flipH="1">
            <a:off x="1704107" y="405552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3E890B-5D84-F4A6-E963-051A1C52577D}"/>
              </a:ext>
            </a:extLst>
          </p:cNvPr>
          <p:cNvSpPr/>
          <p:nvPr userDrawn="1"/>
        </p:nvSpPr>
        <p:spPr>
          <a:xfrm flipH="1">
            <a:off x="4228381" y="1853643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321B0B-6EF1-E460-8E13-3BBE774FA148}"/>
              </a:ext>
            </a:extLst>
          </p:cNvPr>
          <p:cNvSpPr/>
          <p:nvPr userDrawn="1"/>
        </p:nvSpPr>
        <p:spPr>
          <a:xfrm flipH="1">
            <a:off x="6752655" y="4055275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AB146-30D1-CD59-5D88-5097CF8561D1}"/>
              </a:ext>
            </a:extLst>
          </p:cNvPr>
          <p:cNvSpPr/>
          <p:nvPr userDrawn="1"/>
        </p:nvSpPr>
        <p:spPr>
          <a:xfrm flipH="1">
            <a:off x="9280950" y="4066155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E52614-CC2D-3550-FDBA-9D7D76ED0F72}"/>
              </a:ext>
            </a:extLst>
          </p:cNvPr>
          <p:cNvSpPr/>
          <p:nvPr userDrawn="1"/>
        </p:nvSpPr>
        <p:spPr>
          <a:xfrm flipH="1">
            <a:off x="4228381" y="4056366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BEA3C-B965-CC70-315C-7C531CD7AA4A}"/>
              </a:ext>
            </a:extLst>
          </p:cNvPr>
          <p:cNvSpPr/>
          <p:nvPr userDrawn="1"/>
        </p:nvSpPr>
        <p:spPr>
          <a:xfrm flipH="1">
            <a:off x="9276929" y="186186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CE6E9-C40E-A684-457C-F08C974BD59F}"/>
              </a:ext>
            </a:extLst>
          </p:cNvPr>
          <p:cNvSpPr/>
          <p:nvPr userDrawn="1"/>
        </p:nvSpPr>
        <p:spPr>
          <a:xfrm flipH="1">
            <a:off x="6752655" y="1855810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B5F0D0-ABA3-5B0F-77C9-C5B64A613F84}"/>
              </a:ext>
            </a:extLst>
          </p:cNvPr>
          <p:cNvSpPr/>
          <p:nvPr userDrawn="1"/>
        </p:nvSpPr>
        <p:spPr>
          <a:xfrm flipH="1">
            <a:off x="1692043" y="1846020"/>
            <a:ext cx="1231495" cy="123149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338328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6854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6854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01128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1128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5402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5402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49676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49676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782010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18348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42622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66896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BA9EB14D-8336-06B5-51E3-FBCAF00F1F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94074" y="4145489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A1E65D12-1094-78B5-B37A-A03576991D1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18348" y="4146333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0">
            <a:extLst>
              <a:ext uri="{FF2B5EF4-FFF2-40B4-BE49-F238E27FC236}">
                <a16:creationId xmlns:a16="http://schemas.microsoft.com/office/drawing/2014/main" id="{6ABE5CEC-34A4-CD5D-FA0D-D675A87984F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2622" y="414524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0">
            <a:extLst>
              <a:ext uri="{FF2B5EF4-FFF2-40B4-BE49-F238E27FC236}">
                <a16:creationId xmlns:a16="http://schemas.microsoft.com/office/drawing/2014/main" id="{5DA945B5-3444-7CAC-AA4A-55B04D03982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70917" y="415612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CB0DA5B5-9C84-7B23-EE8E-CEA555CD80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76854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99C62621-0080-5CDD-E5DD-2FCF2D548CE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76854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69DDE47-632B-987E-545E-BAB200D3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01128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A165DCBF-4EFD-7181-68BA-1625AC1C0D5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01128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3C7ECA2F-9EC3-26BD-B424-ECE80473DF3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25402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C9535F99-6134-8D03-FFEE-D1B3E007F2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25402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63BD863-99E7-C7C4-4762-8C168574E9A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49676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63678AE5-B810-D5BE-40B5-888AF447315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49676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09429-3833-4DAE-101B-15690103F3D1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634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F4F2FF2-B2D0-EAB9-0059-1E59CFF27936}"/>
              </a:ext>
            </a:extLst>
          </p:cNvPr>
          <p:cNvSpPr/>
          <p:nvPr userDrawn="1"/>
        </p:nvSpPr>
        <p:spPr>
          <a:xfrm>
            <a:off x="0" y="3079989"/>
            <a:ext cx="4744043" cy="3778013"/>
          </a:xfrm>
          <a:custGeom>
            <a:avLst/>
            <a:gdLst>
              <a:gd name="connsiteX0" fmla="*/ 552680 w 4744043"/>
              <a:gd name="connsiteY0" fmla="*/ 2 h 3778013"/>
              <a:gd name="connsiteX1" fmla="*/ 3368067 w 4744043"/>
              <a:gd name="connsiteY1" fmla="*/ 2076456 h 3778013"/>
              <a:gd name="connsiteX2" fmla="*/ 4603294 w 4744043"/>
              <a:gd name="connsiteY2" fmla="*/ 3641510 h 3778013"/>
              <a:gd name="connsiteX3" fmla="*/ 4744043 w 4744043"/>
              <a:gd name="connsiteY3" fmla="*/ 3778013 h 3778013"/>
              <a:gd name="connsiteX4" fmla="*/ 0 w 4744043"/>
              <a:gd name="connsiteY4" fmla="*/ 3778013 h 3778013"/>
              <a:gd name="connsiteX5" fmla="*/ 0 w 4744043"/>
              <a:gd name="connsiteY5" fmla="*/ 73323 h 3778013"/>
              <a:gd name="connsiteX6" fmla="*/ 163773 w 4744043"/>
              <a:gd name="connsiteY6" fmla="*/ 34335 h 3778013"/>
              <a:gd name="connsiteX7" fmla="*/ 552680 w 4744043"/>
              <a:gd name="connsiteY7" fmla="*/ 2 h 37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4043" h="3778013">
                <a:moveTo>
                  <a:pt x="552680" y="2"/>
                </a:moveTo>
                <a:cubicBezTo>
                  <a:pt x="1474475" y="1086"/>
                  <a:pt x="2486209" y="585872"/>
                  <a:pt x="3368067" y="2076456"/>
                </a:cubicBezTo>
                <a:cubicBezTo>
                  <a:pt x="3678455" y="2598086"/>
                  <a:pt x="4104379" y="3133243"/>
                  <a:pt x="4603294" y="3641510"/>
                </a:cubicBezTo>
                <a:lnTo>
                  <a:pt x="4744043" y="3778013"/>
                </a:lnTo>
                <a:lnTo>
                  <a:pt x="0" y="3778013"/>
                </a:lnTo>
                <a:lnTo>
                  <a:pt x="0" y="73323"/>
                </a:lnTo>
                <a:lnTo>
                  <a:pt x="163773" y="34335"/>
                </a:lnTo>
                <a:cubicBezTo>
                  <a:pt x="291146" y="11604"/>
                  <a:pt x="420996" y="-154"/>
                  <a:pt x="552680" y="2"/>
                </a:cubicBezTo>
                <a:close/>
              </a:path>
            </a:pathLst>
          </a:custGeom>
          <a:gradFill flip="none" rotWithShape="1">
            <a:gsLst>
              <a:gs pos="41000">
                <a:schemeClr val="accent3">
                  <a:lumMod val="25000"/>
                  <a:alpha val="67969"/>
                </a:schemeClr>
              </a:gs>
              <a:gs pos="100000">
                <a:schemeClr val="accent2">
                  <a:alpha val="29022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193F7C-DAB3-79A0-9B6F-012F23BAF8BD}"/>
              </a:ext>
            </a:extLst>
          </p:cNvPr>
          <p:cNvSpPr/>
          <p:nvPr userDrawn="1"/>
        </p:nvSpPr>
        <p:spPr>
          <a:xfrm>
            <a:off x="1" y="0"/>
            <a:ext cx="6552595" cy="3112082"/>
          </a:xfrm>
          <a:custGeom>
            <a:avLst/>
            <a:gdLst>
              <a:gd name="connsiteX0" fmla="*/ 6552595 w 6552595"/>
              <a:gd name="connsiteY0" fmla="*/ 0 h 3112082"/>
              <a:gd name="connsiteX1" fmla="*/ 6479403 w 6552595"/>
              <a:gd name="connsiteY1" fmla="*/ 116338 h 3112082"/>
              <a:gd name="connsiteX2" fmla="*/ 4627940 w 6552595"/>
              <a:gd name="connsiteY2" fmla="*/ 645238 h 3112082"/>
              <a:gd name="connsiteX3" fmla="*/ 631580 w 6552595"/>
              <a:gd name="connsiteY3" fmla="*/ 1915852 h 3112082"/>
              <a:gd name="connsiteX4" fmla="*/ 46252 w 6552595"/>
              <a:gd name="connsiteY4" fmla="*/ 2980209 h 3112082"/>
              <a:gd name="connsiteX5" fmla="*/ 0 w 6552595"/>
              <a:gd name="connsiteY5" fmla="*/ 3112082 h 3112082"/>
              <a:gd name="connsiteX6" fmla="*/ 0 w 6552595"/>
              <a:gd name="connsiteY6" fmla="*/ 1037361 h 3112082"/>
              <a:gd name="connsiteX7" fmla="*/ 0 w 6552595"/>
              <a:gd name="connsiteY7" fmla="*/ 0 h 311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2595" h="3112082">
                <a:moveTo>
                  <a:pt x="6552595" y="0"/>
                </a:moveTo>
                <a:lnTo>
                  <a:pt x="6479403" y="116338"/>
                </a:lnTo>
                <a:cubicBezTo>
                  <a:pt x="6181653" y="532833"/>
                  <a:pt x="5587528" y="785625"/>
                  <a:pt x="4627940" y="645238"/>
                </a:cubicBezTo>
                <a:cubicBezTo>
                  <a:pt x="3343367" y="460619"/>
                  <a:pt x="1347900" y="971915"/>
                  <a:pt x="631580" y="1915852"/>
                </a:cubicBezTo>
                <a:cubicBezTo>
                  <a:pt x="407731" y="2210834"/>
                  <a:pt x="204970" y="2565624"/>
                  <a:pt x="46252" y="2980209"/>
                </a:cubicBezTo>
                <a:lnTo>
                  <a:pt x="0" y="3112082"/>
                </a:lnTo>
                <a:lnTo>
                  <a:pt x="0" y="103736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6000">
                <a:schemeClr val="accent3">
                  <a:lumMod val="25000"/>
                </a:schemeClr>
              </a:gs>
              <a:gs pos="0">
                <a:schemeClr val="accent1">
                  <a:alpha val="56738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D045F5-266F-9ADF-9692-2DA7DB16DFFE}"/>
              </a:ext>
            </a:extLst>
          </p:cNvPr>
          <p:cNvSpPr/>
          <p:nvPr userDrawn="1"/>
        </p:nvSpPr>
        <p:spPr>
          <a:xfrm>
            <a:off x="10269564" y="0"/>
            <a:ext cx="1922436" cy="5772376"/>
          </a:xfrm>
          <a:custGeom>
            <a:avLst/>
            <a:gdLst>
              <a:gd name="connsiteX0" fmla="*/ 0 w 1922436"/>
              <a:gd name="connsiteY0" fmla="*/ 0 h 5772376"/>
              <a:gd name="connsiteX1" fmla="*/ 1922436 w 1922436"/>
              <a:gd name="connsiteY1" fmla="*/ 0 h 5772376"/>
              <a:gd name="connsiteX2" fmla="*/ 1922436 w 1922436"/>
              <a:gd name="connsiteY2" fmla="*/ 5770832 h 5772376"/>
              <a:gd name="connsiteX3" fmla="*/ 1785843 w 1922436"/>
              <a:gd name="connsiteY3" fmla="*/ 5772376 h 5772376"/>
              <a:gd name="connsiteX4" fmla="*/ 167636 w 1922436"/>
              <a:gd name="connsiteY4" fmla="*/ 2958760 h 5772376"/>
              <a:gd name="connsiteX5" fmla="*/ 11457 w 1922436"/>
              <a:gd name="connsiteY5" fmla="*/ 41049 h 577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436" h="5772376">
                <a:moveTo>
                  <a:pt x="0" y="0"/>
                </a:moveTo>
                <a:lnTo>
                  <a:pt x="1922436" y="0"/>
                </a:lnTo>
                <a:lnTo>
                  <a:pt x="1922436" y="5770832"/>
                </a:lnTo>
                <a:lnTo>
                  <a:pt x="1785843" y="5772376"/>
                </a:lnTo>
                <a:cubicBezTo>
                  <a:pt x="715486" y="5737436"/>
                  <a:pt x="-199675" y="4895626"/>
                  <a:pt x="167636" y="2958760"/>
                </a:cubicBezTo>
                <a:cubicBezTo>
                  <a:pt x="324540" y="2119813"/>
                  <a:pt x="262661" y="1037667"/>
                  <a:pt x="11457" y="41049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2">
                  <a:alpha val="9960"/>
                </a:schemeClr>
              </a:gs>
              <a:gs pos="100000">
                <a:schemeClr val="accent1">
                  <a:alpha val="4755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494E50-F563-24E6-92E6-F9E55D1F3D50}"/>
              </a:ext>
            </a:extLst>
          </p:cNvPr>
          <p:cNvSpPr/>
          <p:nvPr userDrawn="1"/>
        </p:nvSpPr>
        <p:spPr>
          <a:xfrm>
            <a:off x="10861332" y="0"/>
            <a:ext cx="1330669" cy="3088658"/>
          </a:xfrm>
          <a:custGeom>
            <a:avLst/>
            <a:gdLst>
              <a:gd name="connsiteX0" fmla="*/ 0 w 1330669"/>
              <a:gd name="connsiteY0" fmla="*/ 0 h 3088658"/>
              <a:gd name="connsiteX1" fmla="*/ 1330669 w 1330669"/>
              <a:gd name="connsiteY1" fmla="*/ 0 h 3088658"/>
              <a:gd name="connsiteX2" fmla="*/ 1330669 w 1330669"/>
              <a:gd name="connsiteY2" fmla="*/ 3088658 h 3088658"/>
              <a:gd name="connsiteX3" fmla="*/ 1265038 w 1330669"/>
              <a:gd name="connsiteY3" fmla="*/ 3075052 h 3088658"/>
              <a:gd name="connsiteX4" fmla="*/ 84101 w 1330669"/>
              <a:gd name="connsiteY4" fmla="*/ 918166 h 3088658"/>
              <a:gd name="connsiteX5" fmla="*/ 3100 w 1330669"/>
              <a:gd name="connsiteY5" fmla="*/ 15153 h 30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9" h="3088658">
                <a:moveTo>
                  <a:pt x="0" y="0"/>
                </a:moveTo>
                <a:lnTo>
                  <a:pt x="1330669" y="0"/>
                </a:lnTo>
                <a:lnTo>
                  <a:pt x="1330669" y="3088658"/>
                </a:lnTo>
                <a:lnTo>
                  <a:pt x="1265038" y="3075052"/>
                </a:lnTo>
                <a:cubicBezTo>
                  <a:pt x="597017" y="2898062"/>
                  <a:pt x="64513" y="2241595"/>
                  <a:pt x="84101" y="918166"/>
                </a:cubicBezTo>
                <a:cubicBezTo>
                  <a:pt x="87550" y="637183"/>
                  <a:pt x="59230" y="331259"/>
                  <a:pt x="3100" y="15153"/>
                </a:cubicBezTo>
                <a:close/>
              </a:path>
            </a:pathLst>
          </a:custGeom>
          <a:solidFill>
            <a:schemeClr val="accent1">
              <a:alpha val="50635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glass card">
            <a:extLst>
              <a:ext uri="{FF2B5EF4-FFF2-40B4-BE49-F238E27FC236}">
                <a16:creationId xmlns:a16="http://schemas.microsoft.com/office/drawing/2014/main" id="{D9024B22-C102-71C1-8593-95259EC18972}"/>
              </a:ext>
            </a:extLst>
          </p:cNvPr>
          <p:cNvSpPr/>
          <p:nvPr userDrawn="1"/>
        </p:nvSpPr>
        <p:spPr>
          <a:xfrm>
            <a:off x="1474384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99000">
                <a:schemeClr val="bg1">
                  <a:alpha val="3000"/>
                </a:schemeClr>
              </a:gs>
              <a:gs pos="46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A78F28F-70CE-7FE2-ACE1-FA2D7C1CE590}"/>
              </a:ext>
            </a:extLst>
          </p:cNvPr>
          <p:cNvSpPr/>
          <p:nvPr userDrawn="1"/>
        </p:nvSpPr>
        <p:spPr>
          <a:xfrm>
            <a:off x="0" y="0"/>
            <a:ext cx="2862855" cy="1527696"/>
          </a:xfrm>
          <a:custGeom>
            <a:avLst/>
            <a:gdLst>
              <a:gd name="connsiteX0" fmla="*/ 0 w 2862855"/>
              <a:gd name="connsiteY0" fmla="*/ 0 h 1527696"/>
              <a:gd name="connsiteX1" fmla="*/ 2862855 w 2862855"/>
              <a:gd name="connsiteY1" fmla="*/ 0 h 1527696"/>
              <a:gd name="connsiteX2" fmla="*/ 2757362 w 2862855"/>
              <a:gd name="connsiteY2" fmla="*/ 85011 h 1527696"/>
              <a:gd name="connsiteX3" fmla="*/ 1949659 w 2862855"/>
              <a:gd name="connsiteY3" fmla="*/ 424032 h 1527696"/>
              <a:gd name="connsiteX4" fmla="*/ 170555 w 2862855"/>
              <a:gd name="connsiteY4" fmla="*/ 1373059 h 1527696"/>
              <a:gd name="connsiteX5" fmla="*/ 0 w 2862855"/>
              <a:gd name="connsiteY5" fmla="*/ 1527696 h 1527696"/>
              <a:gd name="connsiteX6" fmla="*/ 0 w 2862855"/>
              <a:gd name="connsiteY6" fmla="*/ 872969 h 152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2855" h="1527696">
                <a:moveTo>
                  <a:pt x="0" y="0"/>
                </a:moveTo>
                <a:lnTo>
                  <a:pt x="2862855" y="0"/>
                </a:lnTo>
                <a:lnTo>
                  <a:pt x="2757362" y="85011"/>
                </a:lnTo>
                <a:cubicBezTo>
                  <a:pt x="2560942" y="227521"/>
                  <a:pt x="2295416" y="345289"/>
                  <a:pt x="1949659" y="424032"/>
                </a:cubicBezTo>
                <a:cubicBezTo>
                  <a:pt x="1377417" y="555874"/>
                  <a:pt x="700343" y="918207"/>
                  <a:pt x="170555" y="1373059"/>
                </a:cubicBezTo>
                <a:lnTo>
                  <a:pt x="0" y="1527696"/>
                </a:lnTo>
                <a:lnTo>
                  <a:pt x="0" y="872969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>
                  <a:lumMod val="25000"/>
                  <a:alpha val="40000"/>
                </a:schemeClr>
              </a:gs>
              <a:gs pos="0">
                <a:schemeClr val="accent4">
                  <a:alpha val="69786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94AB31D-FEF2-F3B0-D726-81CE48F895EA}"/>
              </a:ext>
            </a:extLst>
          </p:cNvPr>
          <p:cNvSpPr/>
          <p:nvPr userDrawn="1"/>
        </p:nvSpPr>
        <p:spPr>
          <a:xfrm>
            <a:off x="2" y="4761091"/>
            <a:ext cx="3131151" cy="2096908"/>
          </a:xfrm>
          <a:custGeom>
            <a:avLst/>
            <a:gdLst>
              <a:gd name="connsiteX0" fmla="*/ 186163 w 3131151"/>
              <a:gd name="connsiteY0" fmla="*/ 0 h 2096908"/>
              <a:gd name="connsiteX1" fmla="*/ 2469297 w 3131151"/>
              <a:gd name="connsiteY1" fmla="*/ 1411265 h 2096908"/>
              <a:gd name="connsiteX2" fmla="*/ 3026909 w 3131151"/>
              <a:gd name="connsiteY2" fmla="*/ 2004423 h 2096908"/>
              <a:gd name="connsiteX3" fmla="*/ 3131151 w 3131151"/>
              <a:gd name="connsiteY3" fmla="*/ 2096908 h 2096908"/>
              <a:gd name="connsiteX4" fmla="*/ 0 w 3131151"/>
              <a:gd name="connsiteY4" fmla="*/ 2096908 h 2096908"/>
              <a:gd name="connsiteX5" fmla="*/ 0 w 3131151"/>
              <a:gd name="connsiteY5" fmla="*/ 4640 h 209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1151" h="2096908">
                <a:moveTo>
                  <a:pt x="186163" y="0"/>
                </a:moveTo>
                <a:cubicBezTo>
                  <a:pt x="883663" y="24692"/>
                  <a:pt x="1675023" y="432572"/>
                  <a:pt x="2469297" y="1411265"/>
                </a:cubicBezTo>
                <a:cubicBezTo>
                  <a:pt x="2632187" y="1610943"/>
                  <a:pt x="2819757" y="1809855"/>
                  <a:pt x="3026909" y="2004423"/>
                </a:cubicBezTo>
                <a:lnTo>
                  <a:pt x="3131151" y="2096908"/>
                </a:lnTo>
                <a:lnTo>
                  <a:pt x="0" y="2096908"/>
                </a:lnTo>
                <a:lnTo>
                  <a:pt x="0" y="4640"/>
                </a:lnTo>
                <a:close/>
              </a:path>
            </a:pathLst>
          </a:custGeom>
          <a:gradFill flip="none" rotWithShape="1">
            <a:gsLst>
              <a:gs pos="47000">
                <a:schemeClr val="accent6">
                  <a:alpha val="51365"/>
                </a:schemeClr>
              </a:gs>
              <a:gs pos="100000">
                <a:schemeClr val="accent4">
                  <a:alpha val="24386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59244-F5C6-F823-882F-E7DC3D22A57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293843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07BDD9A-3C2A-A21B-A425-1BB45BF5C103}"/>
              </a:ext>
            </a:extLst>
          </p:cNvPr>
          <p:cNvSpPr/>
          <p:nvPr userDrawn="1"/>
        </p:nvSpPr>
        <p:spPr>
          <a:xfrm rot="5400000" flipH="1" flipV="1">
            <a:off x="-1248967" y="1248969"/>
            <a:ext cx="6858000" cy="4360065"/>
          </a:xfrm>
          <a:custGeom>
            <a:avLst/>
            <a:gdLst>
              <a:gd name="connsiteX0" fmla="*/ 6858000 w 6858000"/>
              <a:gd name="connsiteY0" fmla="*/ 0 h 4360065"/>
              <a:gd name="connsiteX1" fmla="*/ 6858000 w 6858000"/>
              <a:gd name="connsiteY1" fmla="*/ 4019634 h 4360065"/>
              <a:gd name="connsiteX2" fmla="*/ 6786526 w 6858000"/>
              <a:gd name="connsiteY2" fmla="*/ 3987694 h 4360065"/>
              <a:gd name="connsiteX3" fmla="*/ 4380589 w 6858000"/>
              <a:gd name="connsiteY3" fmla="*/ 3270469 h 4360065"/>
              <a:gd name="connsiteX4" fmla="*/ 1148443 w 6858000"/>
              <a:gd name="connsiteY4" fmla="*/ 4360028 h 4360065"/>
              <a:gd name="connsiteX5" fmla="*/ 93033 w 6858000"/>
              <a:gd name="connsiteY5" fmla="*/ 4174462 h 4360065"/>
              <a:gd name="connsiteX6" fmla="*/ 0 w 6858000"/>
              <a:gd name="connsiteY6" fmla="*/ 4134599 h 4360065"/>
              <a:gd name="connsiteX7" fmla="*/ 0 w 6858000"/>
              <a:gd name="connsiteY7" fmla="*/ 0 h 4360065"/>
              <a:gd name="connsiteX8" fmla="*/ 6858000 w 6858000"/>
              <a:gd name="connsiteY8" fmla="*/ 0 h 43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4360065">
                <a:moveTo>
                  <a:pt x="6858000" y="0"/>
                </a:moveTo>
                <a:lnTo>
                  <a:pt x="6858000" y="4019634"/>
                </a:lnTo>
                <a:lnTo>
                  <a:pt x="6786526" y="3987694"/>
                </a:lnTo>
                <a:cubicBezTo>
                  <a:pt x="6330423" y="3769997"/>
                  <a:pt x="5587519" y="3251791"/>
                  <a:pt x="4380589" y="3270469"/>
                </a:cubicBezTo>
                <a:cubicBezTo>
                  <a:pt x="3001241" y="3291816"/>
                  <a:pt x="2442968" y="4353863"/>
                  <a:pt x="1148443" y="4360028"/>
                </a:cubicBezTo>
                <a:cubicBezTo>
                  <a:pt x="743904" y="4361955"/>
                  <a:pt x="389317" y="4288650"/>
                  <a:pt x="93033" y="4174462"/>
                </a:cubicBezTo>
                <a:lnTo>
                  <a:pt x="0" y="4134599"/>
                </a:ln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89D7F61-B47A-97D5-F725-EC5EFE81187A}"/>
              </a:ext>
            </a:extLst>
          </p:cNvPr>
          <p:cNvSpPr/>
          <p:nvPr userDrawn="1"/>
        </p:nvSpPr>
        <p:spPr>
          <a:xfrm rot="16200000" flipH="1">
            <a:off x="-952024" y="952025"/>
            <a:ext cx="6858000" cy="4953950"/>
          </a:xfrm>
          <a:custGeom>
            <a:avLst/>
            <a:gdLst>
              <a:gd name="connsiteX0" fmla="*/ 0 w 6858000"/>
              <a:gd name="connsiteY0" fmla="*/ 0 h 4953950"/>
              <a:gd name="connsiteX1" fmla="*/ 0 w 6858000"/>
              <a:gd name="connsiteY1" fmla="*/ 4289773 h 4953950"/>
              <a:gd name="connsiteX2" fmla="*/ 181159 w 6858000"/>
              <a:gd name="connsiteY2" fmla="*/ 4411259 h 4953950"/>
              <a:gd name="connsiteX3" fmla="*/ 2222746 w 6858000"/>
              <a:gd name="connsiteY3" fmla="*/ 4953891 h 4953950"/>
              <a:gd name="connsiteX4" fmla="*/ 6808516 w 6858000"/>
              <a:gd name="connsiteY4" fmla="*/ 3223031 h 4953950"/>
              <a:gd name="connsiteX5" fmla="*/ 6858000 w 6858000"/>
              <a:gd name="connsiteY5" fmla="*/ 3220931 h 4953950"/>
              <a:gd name="connsiteX6" fmla="*/ 6858000 w 6858000"/>
              <a:gd name="connsiteY6" fmla="*/ 0 h 4953950"/>
              <a:gd name="connsiteX7" fmla="*/ 0 w 6858000"/>
              <a:gd name="connsiteY7" fmla="*/ 0 h 495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953950">
                <a:moveTo>
                  <a:pt x="0" y="0"/>
                </a:moveTo>
                <a:lnTo>
                  <a:pt x="0" y="4289773"/>
                </a:lnTo>
                <a:lnTo>
                  <a:pt x="181159" y="4411259"/>
                </a:lnTo>
                <a:cubicBezTo>
                  <a:pt x="694541" y="4727180"/>
                  <a:pt x="1386349" y="4958196"/>
                  <a:pt x="2222746" y="4953891"/>
                </a:cubicBezTo>
                <a:cubicBezTo>
                  <a:pt x="4074768" y="4944360"/>
                  <a:pt x="4906383" y="3353427"/>
                  <a:pt x="6808516" y="3223031"/>
                </a:cubicBezTo>
                <a:lnTo>
                  <a:pt x="6858000" y="322093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0000">
                <a:schemeClr val="accent6">
                  <a:alpha val="52965"/>
                </a:schemeClr>
              </a:gs>
              <a:gs pos="90000">
                <a:schemeClr val="accent5">
                  <a:lumMod val="50000"/>
                  <a:alpha val="72473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70008D0-0FB3-5B8D-3060-6EDD9E247095}"/>
              </a:ext>
            </a:extLst>
          </p:cNvPr>
          <p:cNvSpPr/>
          <p:nvPr userDrawn="1"/>
        </p:nvSpPr>
        <p:spPr>
          <a:xfrm rot="16200000" flipH="1">
            <a:off x="-1513890" y="1513891"/>
            <a:ext cx="6858000" cy="3830219"/>
          </a:xfrm>
          <a:custGeom>
            <a:avLst/>
            <a:gdLst>
              <a:gd name="connsiteX0" fmla="*/ 0 w 6858000"/>
              <a:gd name="connsiteY0" fmla="*/ 0 h 3830219"/>
              <a:gd name="connsiteX1" fmla="*/ 0 w 6858000"/>
              <a:gd name="connsiteY1" fmla="*/ 2994317 h 3830219"/>
              <a:gd name="connsiteX2" fmla="*/ 150933 w 6858000"/>
              <a:gd name="connsiteY2" fmla="*/ 2952927 h 3830219"/>
              <a:gd name="connsiteX3" fmla="*/ 533317 w 6858000"/>
              <a:gd name="connsiteY3" fmla="*/ 2907735 h 3830219"/>
              <a:gd name="connsiteX4" fmla="*/ 2516906 w 6858000"/>
              <a:gd name="connsiteY4" fmla="*/ 3558655 h 3830219"/>
              <a:gd name="connsiteX5" fmla="*/ 2542419 w 6858000"/>
              <a:gd name="connsiteY5" fmla="*/ 3568616 h 3830219"/>
              <a:gd name="connsiteX6" fmla="*/ 2607100 w 6858000"/>
              <a:gd name="connsiteY6" fmla="*/ 3608308 h 3830219"/>
              <a:gd name="connsiteX7" fmla="*/ 3580199 w 6858000"/>
              <a:gd name="connsiteY7" fmla="*/ 3830188 h 3830219"/>
              <a:gd name="connsiteX8" fmla="*/ 6145368 w 6858000"/>
              <a:gd name="connsiteY8" fmla="*/ 2895740 h 3830219"/>
              <a:gd name="connsiteX9" fmla="*/ 6711794 w 6858000"/>
              <a:gd name="connsiteY9" fmla="*/ 2941805 h 3830219"/>
              <a:gd name="connsiteX10" fmla="*/ 6858000 w 6858000"/>
              <a:gd name="connsiteY10" fmla="*/ 2973381 h 3830219"/>
              <a:gd name="connsiteX11" fmla="*/ 6858000 w 6858000"/>
              <a:gd name="connsiteY11" fmla="*/ 0 h 3830219"/>
              <a:gd name="connsiteX12" fmla="*/ 0 w 6858000"/>
              <a:gd name="connsiteY12" fmla="*/ 0 h 383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8000" h="3830219">
                <a:moveTo>
                  <a:pt x="0" y="0"/>
                </a:moveTo>
                <a:lnTo>
                  <a:pt x="0" y="2994317"/>
                </a:lnTo>
                <a:lnTo>
                  <a:pt x="150933" y="2952927"/>
                </a:lnTo>
                <a:cubicBezTo>
                  <a:pt x="269822" y="2926258"/>
                  <a:pt x="396478" y="2910024"/>
                  <a:pt x="533317" y="2907735"/>
                </a:cubicBezTo>
                <a:cubicBezTo>
                  <a:pt x="1559606" y="2890571"/>
                  <a:pt x="2163137" y="3401988"/>
                  <a:pt x="2516906" y="3558655"/>
                </a:cubicBezTo>
                <a:lnTo>
                  <a:pt x="2542419" y="3568616"/>
                </a:lnTo>
                <a:lnTo>
                  <a:pt x="2607100" y="3608308"/>
                </a:lnTo>
                <a:cubicBezTo>
                  <a:pt x="2866745" y="3741243"/>
                  <a:pt x="3194928" y="3832171"/>
                  <a:pt x="3580199" y="3830188"/>
                </a:cubicBezTo>
                <a:cubicBezTo>
                  <a:pt x="4607589" y="3824901"/>
                  <a:pt x="5050658" y="2914049"/>
                  <a:pt x="6145368" y="2895740"/>
                </a:cubicBezTo>
                <a:cubicBezTo>
                  <a:pt x="6350626" y="2892307"/>
                  <a:pt x="6538973" y="2910018"/>
                  <a:pt x="6711794" y="2941805"/>
                </a:cubicBezTo>
                <a:lnTo>
                  <a:pt x="6858000" y="297338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6">
                  <a:alpha val="29951"/>
                </a:schemeClr>
              </a:gs>
              <a:gs pos="99000">
                <a:schemeClr val="accent4">
                  <a:lumMod val="75000"/>
                  <a:alpha val="2734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A6FFAC-0E5C-DA2F-C0F9-D5602F928AEC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545111" y="2275586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253C65D-BFE5-FC4B-7441-6A94866F5792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6659521-5586-DDF3-000C-77C8338805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E62E1F-60F9-8DDC-614F-169846B5B2D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5C6FE8D-C8A3-30EC-BB80-23C3FB7A12AF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A3C1BB5-E4D9-5753-A94F-8C4510F93C9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4DDB3E0-22AE-7629-35DD-90D2BB6C5750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079F0D65-9DED-1DC3-6E6D-E4AD5252A007}"/>
              </a:ext>
            </a:extLst>
          </p:cNvPr>
          <p:cNvSpPr/>
          <p:nvPr userDrawn="1"/>
        </p:nvSpPr>
        <p:spPr>
          <a:xfrm rot="16200000" flipV="1">
            <a:off x="6507450" y="1163358"/>
            <a:ext cx="6858000" cy="4531278"/>
          </a:xfrm>
          <a:custGeom>
            <a:avLst/>
            <a:gdLst>
              <a:gd name="connsiteX0" fmla="*/ 6858000 w 6858000"/>
              <a:gd name="connsiteY0" fmla="*/ 3150313 h 3750964"/>
              <a:gd name="connsiteX1" fmla="*/ 6858000 w 6858000"/>
              <a:gd name="connsiteY1" fmla="*/ 0 h 3750964"/>
              <a:gd name="connsiteX2" fmla="*/ 0 w 6858000"/>
              <a:gd name="connsiteY2" fmla="*/ 0 h 3750964"/>
              <a:gd name="connsiteX3" fmla="*/ 0 w 6858000"/>
              <a:gd name="connsiteY3" fmla="*/ 3220894 h 3750964"/>
              <a:gd name="connsiteX4" fmla="*/ 10973 w 6858000"/>
              <a:gd name="connsiteY4" fmla="*/ 3230398 h 3750964"/>
              <a:gd name="connsiteX5" fmla="*/ 1661251 w 6858000"/>
              <a:gd name="connsiteY5" fmla="*/ 3750927 h 3750964"/>
              <a:gd name="connsiteX6" fmla="*/ 4893397 w 6858000"/>
              <a:gd name="connsiteY6" fmla="*/ 2661368 h 3750964"/>
              <a:gd name="connsiteX7" fmla="*/ 6834019 w 6858000"/>
              <a:gd name="connsiteY7" fmla="*/ 3137932 h 3750964"/>
              <a:gd name="connsiteX8" fmla="*/ 6858000 w 6858000"/>
              <a:gd name="connsiteY8" fmla="*/ 3150313 h 375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3750964">
                <a:moveTo>
                  <a:pt x="6858000" y="3150313"/>
                </a:moveTo>
                <a:lnTo>
                  <a:pt x="6858000" y="0"/>
                </a:lnTo>
                <a:lnTo>
                  <a:pt x="0" y="0"/>
                </a:lnTo>
                <a:lnTo>
                  <a:pt x="0" y="3220894"/>
                </a:lnTo>
                <a:lnTo>
                  <a:pt x="10973" y="3230398"/>
                </a:lnTo>
                <a:cubicBezTo>
                  <a:pt x="366756" y="3514112"/>
                  <a:pt x="933081" y="3754395"/>
                  <a:pt x="1661251" y="3750927"/>
                </a:cubicBezTo>
                <a:cubicBezTo>
                  <a:pt x="2955776" y="3744762"/>
                  <a:pt x="3514049" y="2682714"/>
                  <a:pt x="4893397" y="2661368"/>
                </a:cubicBezTo>
                <a:cubicBezTo>
                  <a:pt x="5755490" y="2648026"/>
                  <a:pt x="6380835" y="2908605"/>
                  <a:pt x="6834019" y="3137932"/>
                </a:cubicBezTo>
                <a:lnTo>
                  <a:pt x="6858000" y="3150313"/>
                </a:lnTo>
                <a:close/>
              </a:path>
            </a:pathLst>
          </a:custGeom>
          <a:solidFill>
            <a:schemeClr val="accent4">
              <a:alpha val="142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605622-8F1F-632F-D5C0-1F2E7875EBA1}"/>
              </a:ext>
            </a:extLst>
          </p:cNvPr>
          <p:cNvSpPr/>
          <p:nvPr userDrawn="1"/>
        </p:nvSpPr>
        <p:spPr>
          <a:xfrm rot="5400000">
            <a:off x="6488397" y="1182411"/>
            <a:ext cx="6858000" cy="4493171"/>
          </a:xfrm>
          <a:custGeom>
            <a:avLst/>
            <a:gdLst>
              <a:gd name="connsiteX0" fmla="*/ 0 w 6858000"/>
              <a:gd name="connsiteY0" fmla="*/ 3300688 h 4744323"/>
              <a:gd name="connsiteX1" fmla="*/ 0 w 6858000"/>
              <a:gd name="connsiteY1" fmla="*/ 0 h 4744323"/>
              <a:gd name="connsiteX2" fmla="*/ 6858000 w 6858000"/>
              <a:gd name="connsiteY2" fmla="*/ 0 h 4744323"/>
              <a:gd name="connsiteX3" fmla="*/ 6858000 w 6858000"/>
              <a:gd name="connsiteY3" fmla="*/ 3130282 h 4744323"/>
              <a:gd name="connsiteX4" fmla="*/ 6685009 w 6858000"/>
              <a:gd name="connsiteY4" fmla="*/ 3177721 h 4744323"/>
              <a:gd name="connsiteX5" fmla="*/ 2944852 w 6858000"/>
              <a:gd name="connsiteY5" fmla="*/ 4744264 h 4744323"/>
              <a:gd name="connsiteX6" fmla="*/ 88593 w 6858000"/>
              <a:gd name="connsiteY6" fmla="*/ 3449517 h 4744323"/>
              <a:gd name="connsiteX7" fmla="*/ 0 w 6858000"/>
              <a:gd name="connsiteY7" fmla="*/ 3300688 h 474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744323">
                <a:moveTo>
                  <a:pt x="0" y="3300688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3130282"/>
                </a:lnTo>
                <a:lnTo>
                  <a:pt x="6685009" y="3177721"/>
                </a:lnTo>
                <a:cubicBezTo>
                  <a:pt x="5333681" y="3615865"/>
                  <a:pt x="4498161" y="4736270"/>
                  <a:pt x="2944852" y="4744264"/>
                </a:cubicBezTo>
                <a:cubicBezTo>
                  <a:pt x="1511029" y="4751644"/>
                  <a:pt x="502120" y="4067469"/>
                  <a:pt x="88593" y="3449517"/>
                </a:cubicBezTo>
                <a:lnTo>
                  <a:pt x="0" y="3300688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alpha val="23589"/>
                </a:schemeClr>
              </a:gs>
              <a:gs pos="79000">
                <a:schemeClr val="accent5">
                  <a:lumMod val="50000"/>
                  <a:alpha val="5218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919AB4B2-2D3A-FCB5-0314-CC465BCC0E5D}"/>
              </a:ext>
            </a:extLst>
          </p:cNvPr>
          <p:cNvSpPr/>
          <p:nvPr userDrawn="1"/>
        </p:nvSpPr>
        <p:spPr>
          <a:xfrm rot="5400000">
            <a:off x="6926379" y="1582290"/>
            <a:ext cx="6858001" cy="3693421"/>
          </a:xfrm>
          <a:custGeom>
            <a:avLst/>
            <a:gdLst>
              <a:gd name="connsiteX0" fmla="*/ 0 w 6858001"/>
              <a:gd name="connsiteY0" fmla="*/ 3437558 h 3693421"/>
              <a:gd name="connsiteX1" fmla="*/ 0 w 6858001"/>
              <a:gd name="connsiteY1" fmla="*/ 0 h 3693421"/>
              <a:gd name="connsiteX2" fmla="*/ 6858001 w 6858001"/>
              <a:gd name="connsiteY2" fmla="*/ 0 h 3693421"/>
              <a:gd name="connsiteX3" fmla="*/ 6858001 w 6858001"/>
              <a:gd name="connsiteY3" fmla="*/ 1982949 h 3693421"/>
              <a:gd name="connsiteX4" fmla="*/ 6594582 w 6858001"/>
              <a:gd name="connsiteY4" fmla="*/ 1960784 h 3693421"/>
              <a:gd name="connsiteX5" fmla="*/ 6223032 w 6858001"/>
              <a:gd name="connsiteY5" fmla="*/ 1954544 h 3693421"/>
              <a:gd name="connsiteX6" fmla="*/ 1449771 w 6858001"/>
              <a:gd name="connsiteY6" fmla="*/ 3693362 h 3693421"/>
              <a:gd name="connsiteX7" fmla="*/ 163899 w 6858001"/>
              <a:gd name="connsiteY7" fmla="*/ 3498289 h 3693421"/>
              <a:gd name="connsiteX8" fmla="*/ 0 w 6858001"/>
              <a:gd name="connsiteY8" fmla="*/ 3437558 h 369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1" h="3693421">
                <a:moveTo>
                  <a:pt x="0" y="3437558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1982949"/>
                </a:lnTo>
                <a:lnTo>
                  <a:pt x="6594582" y="1960784"/>
                </a:lnTo>
                <a:cubicBezTo>
                  <a:pt x="6474164" y="1954657"/>
                  <a:pt x="6350346" y="1952415"/>
                  <a:pt x="6223032" y="1954544"/>
                </a:cubicBezTo>
                <a:cubicBezTo>
                  <a:pt x="4185999" y="1988612"/>
                  <a:pt x="3361537" y="3683524"/>
                  <a:pt x="1449771" y="3693362"/>
                </a:cubicBezTo>
                <a:cubicBezTo>
                  <a:pt x="971830" y="3695822"/>
                  <a:pt x="541102" y="3621442"/>
                  <a:pt x="163899" y="3498289"/>
                </a:cubicBezTo>
                <a:lnTo>
                  <a:pt x="0" y="3437558"/>
                </a:lnTo>
                <a:close/>
              </a:path>
            </a:pathLst>
          </a:custGeom>
          <a:gradFill>
            <a:gsLst>
              <a:gs pos="84000">
                <a:schemeClr val="accent4">
                  <a:alpha val="20000"/>
                </a:schemeClr>
              </a:gs>
              <a:gs pos="1000">
                <a:schemeClr val="accent6">
                  <a:alpha val="38000"/>
                </a:schemeClr>
              </a:gs>
              <a:gs pos="100000">
                <a:schemeClr val="accent6">
                  <a:alpha val="3349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069848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282696"/>
          </a:xfrm>
        </p:spPr>
        <p:txBody>
          <a:bodyPr>
            <a:noAutofit/>
          </a:bodyPr>
          <a:lstStyle>
            <a:lvl1pPr marL="347472"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B22DD34-844E-06A0-1FAB-C5958FA1633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96316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E68DE5-FB8F-C713-B589-69851789C6C5}"/>
              </a:ext>
            </a:extLst>
          </p:cNvPr>
          <p:cNvSpPr/>
          <p:nvPr userDrawn="1"/>
        </p:nvSpPr>
        <p:spPr>
          <a:xfrm>
            <a:off x="1" y="4852144"/>
            <a:ext cx="5681755" cy="2002200"/>
          </a:xfrm>
          <a:custGeom>
            <a:avLst/>
            <a:gdLst>
              <a:gd name="connsiteX0" fmla="*/ 320629 w 5681755"/>
              <a:gd name="connsiteY0" fmla="*/ 0 h 2002200"/>
              <a:gd name="connsiteX1" fmla="*/ 375829 w 5681755"/>
              <a:gd name="connsiteY1" fmla="*/ 158026 h 2002200"/>
              <a:gd name="connsiteX2" fmla="*/ 897491 w 5681755"/>
              <a:gd name="connsiteY2" fmla="*/ 961690 h 2002200"/>
              <a:gd name="connsiteX3" fmla="*/ 4054478 w 5681755"/>
              <a:gd name="connsiteY3" fmla="*/ 1474149 h 2002200"/>
              <a:gd name="connsiteX4" fmla="*/ 5679398 w 5681755"/>
              <a:gd name="connsiteY4" fmla="*/ 1986034 h 2002200"/>
              <a:gd name="connsiteX5" fmla="*/ 5681755 w 5681755"/>
              <a:gd name="connsiteY5" fmla="*/ 2002200 h 2002200"/>
              <a:gd name="connsiteX6" fmla="*/ 0 w 5681755"/>
              <a:gd name="connsiteY6" fmla="*/ 1989323 h 2002200"/>
              <a:gd name="connsiteX7" fmla="*/ 0 w 5681755"/>
              <a:gd name="connsiteY7" fmla="*/ 1952135 h 200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1755" h="2002200">
                <a:moveTo>
                  <a:pt x="320629" y="0"/>
                </a:moveTo>
                <a:lnTo>
                  <a:pt x="375829" y="158026"/>
                </a:lnTo>
                <a:cubicBezTo>
                  <a:pt x="503741" y="486192"/>
                  <a:pt x="688117" y="753054"/>
                  <a:pt x="897491" y="961690"/>
                </a:cubicBezTo>
                <a:cubicBezTo>
                  <a:pt x="1455821" y="1518049"/>
                  <a:pt x="3033468" y="1694058"/>
                  <a:pt x="4054478" y="1474149"/>
                </a:cubicBezTo>
                <a:cubicBezTo>
                  <a:pt x="5094564" y="1247948"/>
                  <a:pt x="5587838" y="1548928"/>
                  <a:pt x="5679398" y="1986034"/>
                </a:cubicBezTo>
                <a:lnTo>
                  <a:pt x="5681755" y="2002200"/>
                </a:lnTo>
                <a:lnTo>
                  <a:pt x="0" y="1989323"/>
                </a:lnTo>
                <a:lnTo>
                  <a:pt x="0" y="1952135"/>
                </a:lnTo>
                <a:close/>
              </a:path>
            </a:pathLst>
          </a:custGeom>
          <a:gradFill flip="none" rotWithShape="1">
            <a:gsLst>
              <a:gs pos="77000">
                <a:schemeClr val="accent3">
                  <a:lumMod val="25000"/>
                  <a:alpha val="0"/>
                </a:schemeClr>
              </a:gs>
              <a:gs pos="0">
                <a:schemeClr val="tx2">
                  <a:alpha val="7077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B337A9-EA8E-4E30-3CF4-C681F9705934}"/>
              </a:ext>
            </a:extLst>
          </p:cNvPr>
          <p:cNvSpPr/>
          <p:nvPr userDrawn="1"/>
        </p:nvSpPr>
        <p:spPr>
          <a:xfrm>
            <a:off x="1" y="0"/>
            <a:ext cx="6392389" cy="3297866"/>
          </a:xfrm>
          <a:custGeom>
            <a:avLst/>
            <a:gdLst>
              <a:gd name="connsiteX0" fmla="*/ 0 w 6392389"/>
              <a:gd name="connsiteY0" fmla="*/ 0 h 3297866"/>
              <a:gd name="connsiteX1" fmla="*/ 6392389 w 6392389"/>
              <a:gd name="connsiteY1" fmla="*/ 0 h 3297866"/>
              <a:gd name="connsiteX2" fmla="*/ 6039257 w 6392389"/>
              <a:gd name="connsiteY2" fmla="*/ 205593 h 3297866"/>
              <a:gd name="connsiteX3" fmla="*/ 4044501 w 6392389"/>
              <a:gd name="connsiteY3" fmla="*/ 1885401 h 3297866"/>
              <a:gd name="connsiteX4" fmla="*/ 41384 w 6392389"/>
              <a:gd name="connsiteY4" fmla="*/ 2408804 h 3297866"/>
              <a:gd name="connsiteX5" fmla="*/ 0 w 6392389"/>
              <a:gd name="connsiteY5" fmla="*/ 2349004 h 329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92389" h="3297866">
                <a:moveTo>
                  <a:pt x="0" y="0"/>
                </a:moveTo>
                <a:lnTo>
                  <a:pt x="6392389" y="0"/>
                </a:lnTo>
                <a:lnTo>
                  <a:pt x="6039257" y="205593"/>
                </a:lnTo>
                <a:cubicBezTo>
                  <a:pt x="5243960" y="694220"/>
                  <a:pt x="4533171" y="1286369"/>
                  <a:pt x="4044501" y="1885401"/>
                </a:cubicBezTo>
                <a:cubicBezTo>
                  <a:pt x="2455953" y="3842789"/>
                  <a:pt x="879065" y="3516921"/>
                  <a:pt x="41384" y="2408804"/>
                </a:cubicBezTo>
                <a:lnTo>
                  <a:pt x="0" y="2349004"/>
                </a:lnTo>
                <a:close/>
              </a:path>
            </a:pathLst>
          </a:custGeom>
          <a:gradFill flip="none" rotWithShape="1">
            <a:gsLst>
              <a:gs pos="20000">
                <a:schemeClr val="accent3">
                  <a:lumMod val="25000"/>
                </a:schemeClr>
              </a:gs>
              <a:gs pos="100000">
                <a:schemeClr val="tx2">
                  <a:alpha val="54000"/>
                </a:schemeClr>
              </a:gs>
            </a:gsLst>
            <a:lin ang="10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85D1DB-F6B1-8F65-1FDB-5CDD731A6DFC}"/>
              </a:ext>
            </a:extLst>
          </p:cNvPr>
          <p:cNvSpPr/>
          <p:nvPr userDrawn="1"/>
        </p:nvSpPr>
        <p:spPr>
          <a:xfrm>
            <a:off x="9517205" y="2"/>
            <a:ext cx="2674794" cy="6857999"/>
          </a:xfrm>
          <a:custGeom>
            <a:avLst/>
            <a:gdLst>
              <a:gd name="connsiteX0" fmla="*/ 2674793 w 2674794"/>
              <a:gd name="connsiteY0" fmla="*/ 0 h 6857999"/>
              <a:gd name="connsiteX1" fmla="*/ 2674794 w 2674794"/>
              <a:gd name="connsiteY1" fmla="*/ 6857999 h 6857999"/>
              <a:gd name="connsiteX2" fmla="*/ 1158844 w 2674794"/>
              <a:gd name="connsiteY2" fmla="*/ 6857999 h 6857999"/>
              <a:gd name="connsiteX3" fmla="*/ 1212639 w 2674794"/>
              <a:gd name="connsiteY3" fmla="*/ 6771304 h 6857999"/>
              <a:gd name="connsiteX4" fmla="*/ 1327460 w 2674794"/>
              <a:gd name="connsiteY4" fmla="*/ 6554527 h 6857999"/>
              <a:gd name="connsiteX5" fmla="*/ 545566 w 2674794"/>
              <a:gd name="connsiteY5" fmla="*/ 2293136 h 6857999"/>
              <a:gd name="connsiteX6" fmla="*/ 381787 w 2674794"/>
              <a:gd name="connsiteY6" fmla="*/ 3827 h 6857999"/>
              <a:gd name="connsiteX7" fmla="*/ 386161 w 2674794"/>
              <a:gd name="connsiteY7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4794" h="6857999">
                <a:moveTo>
                  <a:pt x="2674793" y="0"/>
                </a:moveTo>
                <a:lnTo>
                  <a:pt x="2674794" y="6857999"/>
                </a:lnTo>
                <a:lnTo>
                  <a:pt x="1158844" y="6857999"/>
                </a:lnTo>
                <a:lnTo>
                  <a:pt x="1212639" y="6771304"/>
                </a:lnTo>
                <a:cubicBezTo>
                  <a:pt x="1256917" y="6696480"/>
                  <a:pt x="1295401" y="6624001"/>
                  <a:pt x="1327460" y="6554527"/>
                </a:cubicBezTo>
                <a:cubicBezTo>
                  <a:pt x="1840424" y="5442926"/>
                  <a:pt x="1337703" y="3374924"/>
                  <a:pt x="545566" y="2293136"/>
                </a:cubicBezTo>
                <a:cubicBezTo>
                  <a:pt x="-210423" y="1266170"/>
                  <a:pt x="-98154" y="469786"/>
                  <a:pt x="381787" y="3827"/>
                </a:cubicBezTo>
                <a:lnTo>
                  <a:pt x="386161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lass card">
            <a:extLst>
              <a:ext uri="{FF2B5EF4-FFF2-40B4-BE49-F238E27FC236}">
                <a16:creationId xmlns:a16="http://schemas.microsoft.com/office/drawing/2014/main" id="{BAC99002-32F5-F4C1-2519-F23274B0580C}"/>
              </a:ext>
            </a:extLst>
          </p:cNvPr>
          <p:cNvSpPr/>
          <p:nvPr userDrawn="1"/>
        </p:nvSpPr>
        <p:spPr>
          <a:xfrm>
            <a:off x="1365705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100000">
                <a:schemeClr val="bg1">
                  <a:alpha val="3000"/>
                </a:schemeClr>
              </a:gs>
              <a:gs pos="47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F239B3-DB66-3CD4-1BFE-4EBA82BC4A44}"/>
              </a:ext>
            </a:extLst>
          </p:cNvPr>
          <p:cNvSpPr/>
          <p:nvPr userDrawn="1"/>
        </p:nvSpPr>
        <p:spPr>
          <a:xfrm>
            <a:off x="0" y="5255333"/>
            <a:ext cx="2769194" cy="1602667"/>
          </a:xfrm>
          <a:custGeom>
            <a:avLst/>
            <a:gdLst>
              <a:gd name="connsiteX0" fmla="*/ 0 w 2769194"/>
              <a:gd name="connsiteY0" fmla="*/ 0 h 1602667"/>
              <a:gd name="connsiteX1" fmla="*/ 93250 w 2769194"/>
              <a:gd name="connsiteY1" fmla="*/ 101565 h 1602667"/>
              <a:gd name="connsiteX2" fmla="*/ 2646213 w 2769194"/>
              <a:gd name="connsiteY2" fmla="*/ 1567071 h 1602667"/>
              <a:gd name="connsiteX3" fmla="*/ 2769194 w 2769194"/>
              <a:gd name="connsiteY3" fmla="*/ 1602667 h 1602667"/>
              <a:gd name="connsiteX4" fmla="*/ 0 w 2769194"/>
              <a:gd name="connsiteY4" fmla="*/ 1602667 h 1602667"/>
              <a:gd name="connsiteX5" fmla="*/ 0 w 2769194"/>
              <a:gd name="connsiteY5" fmla="*/ 807120 h 16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9194" h="1602667">
                <a:moveTo>
                  <a:pt x="0" y="0"/>
                </a:moveTo>
                <a:lnTo>
                  <a:pt x="93250" y="101565"/>
                </a:lnTo>
                <a:cubicBezTo>
                  <a:pt x="702540" y="735306"/>
                  <a:pt x="1672588" y="1259605"/>
                  <a:pt x="2646213" y="1567071"/>
                </a:cubicBezTo>
                <a:lnTo>
                  <a:pt x="2769194" y="1602667"/>
                </a:lnTo>
                <a:lnTo>
                  <a:pt x="0" y="1602667"/>
                </a:lnTo>
                <a:lnTo>
                  <a:pt x="0" y="807120"/>
                </a:lnTo>
                <a:close/>
              </a:path>
            </a:pathLst>
          </a:custGeom>
          <a:gradFill flip="none" rotWithShape="1">
            <a:gsLst>
              <a:gs pos="60000">
                <a:schemeClr val="accent3">
                  <a:alpha val="45000"/>
                </a:schemeClr>
              </a:gs>
              <a:gs pos="99000">
                <a:schemeClr val="accent5">
                  <a:alpha val="66721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DA56555-85E5-9738-425A-E5F8C9900D0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82716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9968"/>
            <a:ext cx="9144000" cy="106984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38039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F20C20-DE23-6FE7-74A0-517218ACED7A}"/>
              </a:ext>
            </a:extLst>
          </p:cNvPr>
          <p:cNvSpPr/>
          <p:nvPr userDrawn="1"/>
        </p:nvSpPr>
        <p:spPr>
          <a:xfrm rot="10800000">
            <a:off x="-1" y="5019503"/>
            <a:ext cx="9676770" cy="18384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2917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98E2EA35-4179-2438-E1D1-02EFA8830FF9}"/>
              </a:ext>
            </a:extLst>
          </p:cNvPr>
          <p:cNvSpPr/>
          <p:nvPr userDrawn="1"/>
        </p:nvSpPr>
        <p:spPr>
          <a:xfrm flipV="1">
            <a:off x="2763044" y="6076116"/>
            <a:ext cx="3946673" cy="781884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accent4">
                  <a:lumMod val="75000"/>
                  <a:alpha val="46295"/>
                </a:schemeClr>
              </a:gs>
              <a:gs pos="33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C0B16B-87E9-E92C-62F3-D1844BEE5B2D}"/>
              </a:ext>
            </a:extLst>
          </p:cNvPr>
          <p:cNvSpPr/>
          <p:nvPr userDrawn="1"/>
        </p:nvSpPr>
        <p:spPr>
          <a:xfrm rot="10800000">
            <a:off x="5393054" y="601597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1F4118C-3B46-F20B-EF12-E16F7513844C}"/>
              </a:ext>
            </a:extLst>
          </p:cNvPr>
          <p:cNvSpPr/>
          <p:nvPr userDrawn="1"/>
        </p:nvSpPr>
        <p:spPr>
          <a:xfrm rot="10800000" flipH="1">
            <a:off x="-2688" y="5263861"/>
            <a:ext cx="12192000" cy="1599109"/>
          </a:xfrm>
          <a:custGeom>
            <a:avLst/>
            <a:gdLst>
              <a:gd name="connsiteX0" fmla="*/ 1373073 w 12192000"/>
              <a:gd name="connsiteY0" fmla="*/ 1599066 h 1599109"/>
              <a:gd name="connsiteX1" fmla="*/ 4901233 w 12192000"/>
              <a:gd name="connsiteY1" fmla="*/ 313816 h 1599109"/>
              <a:gd name="connsiteX2" fmla="*/ 7629483 w 12192000"/>
              <a:gd name="connsiteY2" fmla="*/ 1209099 h 1599109"/>
              <a:gd name="connsiteX3" fmla="*/ 7664573 w 12192000"/>
              <a:gd name="connsiteY3" fmla="*/ 1222798 h 1599109"/>
              <a:gd name="connsiteX4" fmla="*/ 7753536 w 12192000"/>
              <a:gd name="connsiteY4" fmla="*/ 1277391 h 1599109"/>
              <a:gd name="connsiteX5" fmla="*/ 9091947 w 12192000"/>
              <a:gd name="connsiteY5" fmla="*/ 1582567 h 1599109"/>
              <a:gd name="connsiteX6" fmla="*/ 12094171 w 12192000"/>
              <a:gd name="connsiteY6" fmla="*/ 359476 h 1599109"/>
              <a:gd name="connsiteX7" fmla="*/ 12192000 w 12192000"/>
              <a:gd name="connsiteY7" fmla="*/ 342643 h 1599109"/>
              <a:gd name="connsiteX8" fmla="*/ 12192000 w 12192000"/>
              <a:gd name="connsiteY8" fmla="*/ 0 h 1599109"/>
              <a:gd name="connsiteX9" fmla="*/ 0 w 12192000"/>
              <a:gd name="connsiteY9" fmla="*/ 0 h 1599109"/>
              <a:gd name="connsiteX10" fmla="*/ 0 w 12192000"/>
              <a:gd name="connsiteY10" fmla="*/ 1274406 h 1599109"/>
              <a:gd name="connsiteX11" fmla="*/ 34662 w 12192000"/>
              <a:gd name="connsiteY11" fmla="*/ 1293889 h 1599109"/>
              <a:gd name="connsiteX12" fmla="*/ 1373073 w 12192000"/>
              <a:gd name="connsiteY12" fmla="*/ 1599066 h 1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599109">
                <a:moveTo>
                  <a:pt x="1373073" y="1599066"/>
                </a:moveTo>
                <a:cubicBezTo>
                  <a:pt x="2786156" y="1591793"/>
                  <a:pt x="3395560" y="338997"/>
                  <a:pt x="4901233" y="313816"/>
                </a:cubicBezTo>
                <a:cubicBezTo>
                  <a:pt x="6312803" y="290208"/>
                  <a:pt x="7142906" y="993618"/>
                  <a:pt x="7629483" y="1209099"/>
                </a:cubicBezTo>
                <a:lnTo>
                  <a:pt x="7664573" y="1222798"/>
                </a:lnTo>
                <a:lnTo>
                  <a:pt x="7753536" y="1277391"/>
                </a:lnTo>
                <a:cubicBezTo>
                  <a:pt x="8110655" y="1460232"/>
                  <a:pt x="8562041" y="1585295"/>
                  <a:pt x="9091947" y="1582567"/>
                </a:cubicBezTo>
                <a:cubicBezTo>
                  <a:pt x="10328396" y="1576205"/>
                  <a:pt x="10949524" y="616237"/>
                  <a:pt x="12094171" y="359476"/>
                </a:cubicBezTo>
                <a:lnTo>
                  <a:pt x="12192000" y="342643"/>
                </a:lnTo>
                <a:lnTo>
                  <a:pt x="12192000" y="0"/>
                </a:lnTo>
                <a:lnTo>
                  <a:pt x="0" y="0"/>
                </a:lnTo>
                <a:lnTo>
                  <a:pt x="0" y="1274406"/>
                </a:lnTo>
                <a:lnTo>
                  <a:pt x="34662" y="1293889"/>
                </a:lnTo>
                <a:cubicBezTo>
                  <a:pt x="391780" y="1476730"/>
                  <a:pt x="843167" y="1601794"/>
                  <a:pt x="1373073" y="15990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69328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8AA9-2207-2D4C-C2E0-FEF14E2D9AC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2597191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BFE0B25-B500-99DD-272C-D5D4EBC316A3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7227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hart or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F769D-48D3-2655-40A4-674F657B7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Autofit/>
          </a:bodyPr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A25B277-48D4-E031-CBB1-6AE4A8D9E254}"/>
              </a:ext>
            </a:extLst>
          </p:cNvPr>
          <p:cNvSpPr txBox="1">
            <a:spLocks/>
          </p:cNvSpPr>
          <p:nvPr userDrawn="1"/>
        </p:nvSpPr>
        <p:spPr>
          <a:xfrm>
            <a:off x="3562326" y="6405605"/>
            <a:ext cx="5379407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2025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Scottsdale, Arizona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April 13-16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3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77AD3460-2264-3A46-993B-9F2AACED0504}"/>
              </a:ext>
            </a:extLst>
          </p:cNvPr>
          <p:cNvSpPr/>
          <p:nvPr userDrawn="1"/>
        </p:nvSpPr>
        <p:spPr>
          <a:xfrm rot="10800000">
            <a:off x="5393054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BBBF3E9C-CCEA-98FA-7F69-55AF07558021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4F937A84-95EC-EB44-470A-C82AD8E99897}"/>
              </a:ext>
            </a:extLst>
          </p:cNvPr>
          <p:cNvSpPr/>
          <p:nvPr userDrawn="1"/>
        </p:nvSpPr>
        <p:spPr>
          <a:xfrm>
            <a:off x="-24334" y="0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3916598 w 12218982"/>
              <a:gd name="connsiteY10" fmla="*/ 272807 h 6860673"/>
              <a:gd name="connsiteX11" fmla="*/ 3863345 w 12218982"/>
              <a:gd name="connsiteY11" fmla="*/ 286233 h 6860673"/>
              <a:gd name="connsiteX12" fmla="*/ 3729781 w 12218982"/>
              <a:gd name="connsiteY12" fmla="*/ 323286 h 6860673"/>
              <a:gd name="connsiteX13" fmla="*/ 1717096 w 12218982"/>
              <a:gd name="connsiteY13" fmla="*/ 1451719 h 6860673"/>
              <a:gd name="connsiteX14" fmla="*/ 708597 w 12218982"/>
              <a:gd name="connsiteY14" fmla="*/ 2695590 h 6860673"/>
              <a:gd name="connsiteX15" fmla="*/ 486880 w 12218982"/>
              <a:gd name="connsiteY15" fmla="*/ 3274865 h 6860673"/>
              <a:gd name="connsiteX16" fmla="*/ 365997 w 12218982"/>
              <a:gd name="connsiteY16" fmla="*/ 3984708 h 6860673"/>
              <a:gd name="connsiteX17" fmla="*/ 341340 w 12218982"/>
              <a:gd name="connsiteY17" fmla="*/ 4301231 h 6860673"/>
              <a:gd name="connsiteX18" fmla="*/ 341340 w 12218982"/>
              <a:gd name="connsiteY18" fmla="*/ 5007890 h 6860673"/>
              <a:gd name="connsiteX19" fmla="*/ 343276 w 12218982"/>
              <a:gd name="connsiteY19" fmla="*/ 5047516 h 6860673"/>
              <a:gd name="connsiteX20" fmla="*/ 814636 w 12218982"/>
              <a:gd name="connsiteY20" fmla="*/ 6666819 h 6860673"/>
              <a:gd name="connsiteX21" fmla="*/ 915601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4862080" y="106647"/>
                  <a:pt x="4363654" y="168899"/>
                  <a:pt x="3916598" y="272807"/>
                </a:cubicBezTo>
                <a:lnTo>
                  <a:pt x="3863345" y="286233"/>
                </a:lnTo>
                <a:lnTo>
                  <a:pt x="3729781" y="323286"/>
                </a:lnTo>
                <a:cubicBezTo>
                  <a:pt x="3036967" y="532141"/>
                  <a:pt x="2352843" y="836886"/>
                  <a:pt x="1717096" y="1451719"/>
                </a:cubicBezTo>
                <a:cubicBezTo>
                  <a:pt x="1293264" y="1861607"/>
                  <a:pt x="966036" y="2282242"/>
                  <a:pt x="708597" y="2695590"/>
                </a:cubicBezTo>
                <a:cubicBezTo>
                  <a:pt x="593502" y="2938109"/>
                  <a:pt x="544310" y="3015870"/>
                  <a:pt x="486880" y="3274865"/>
                </a:cubicBezTo>
                <a:cubicBezTo>
                  <a:pt x="434927" y="3498394"/>
                  <a:pt x="385149" y="3635910"/>
                  <a:pt x="365997" y="3984708"/>
                </a:cubicBezTo>
                <a:lnTo>
                  <a:pt x="341340" y="4301231"/>
                </a:lnTo>
                <a:lnTo>
                  <a:pt x="341340" y="5007890"/>
                </a:lnTo>
                <a:cubicBezTo>
                  <a:pt x="341985" y="5021099"/>
                  <a:pt x="342631" y="5034307"/>
                  <a:pt x="343276" y="5047516"/>
                </a:cubicBezTo>
                <a:cubicBezTo>
                  <a:pt x="393784" y="5666740"/>
                  <a:pt x="577442" y="6188267"/>
                  <a:pt x="814636" y="6666819"/>
                </a:cubicBezTo>
                <a:lnTo>
                  <a:pt x="915601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5000"/>
                  <a:alpha val="60164"/>
                </a:schemeClr>
              </a:gs>
              <a:gs pos="77000">
                <a:schemeClr val="accent3">
                  <a:lumMod val="25000"/>
                  <a:alpha val="29492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A9BF091C-5F88-B50F-03BB-284950253993}"/>
              </a:ext>
            </a:extLst>
          </p:cNvPr>
          <p:cNvSpPr/>
          <p:nvPr userDrawn="1"/>
        </p:nvSpPr>
        <p:spPr>
          <a:xfrm flipV="1">
            <a:off x="204060" y="5377862"/>
            <a:ext cx="7471211" cy="1480138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tx2">
                  <a:alpha val="8123"/>
                </a:schemeClr>
              </a:gs>
              <a:gs pos="33000">
                <a:schemeClr val="accent6">
                  <a:alpha val="13919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FF8B459-35F5-072D-56FA-415EEABE6DC2}"/>
              </a:ext>
            </a:extLst>
          </p:cNvPr>
          <p:cNvSpPr/>
          <p:nvPr userDrawn="1"/>
        </p:nvSpPr>
        <p:spPr>
          <a:xfrm rot="10800000">
            <a:off x="-30287" y="4822578"/>
            <a:ext cx="12230888" cy="2040391"/>
          </a:xfrm>
          <a:custGeom>
            <a:avLst/>
            <a:gdLst>
              <a:gd name="connsiteX0" fmla="*/ 1751979 w 12230888"/>
              <a:gd name="connsiteY0" fmla="*/ 2040336 h 2040391"/>
              <a:gd name="connsiteX1" fmla="*/ 44227 w 12230888"/>
              <a:gd name="connsiteY1" fmla="*/ 1650944 h 2040391"/>
              <a:gd name="connsiteX2" fmla="*/ 0 w 12230888"/>
              <a:gd name="connsiteY2" fmla="*/ 1626084 h 2040391"/>
              <a:gd name="connsiteX3" fmla="*/ 0 w 12230888"/>
              <a:gd name="connsiteY3" fmla="*/ 0 h 2040391"/>
              <a:gd name="connsiteX4" fmla="*/ 12230888 w 12230888"/>
              <a:gd name="connsiteY4" fmla="*/ 0 h 2040391"/>
              <a:gd name="connsiteX5" fmla="*/ 12230888 w 12230888"/>
              <a:gd name="connsiteY5" fmla="*/ 1945571 h 2040391"/>
              <a:gd name="connsiteX6" fmla="*/ 12158569 w 12230888"/>
              <a:gd name="connsiteY6" fmla="*/ 1963333 h 2040391"/>
              <a:gd name="connsiteX7" fmla="*/ 11600914 w 12230888"/>
              <a:gd name="connsiteY7" fmla="*/ 2019284 h 2040391"/>
              <a:gd name="connsiteX8" fmla="*/ 9893162 w 12230888"/>
              <a:gd name="connsiteY8" fmla="*/ 1629893 h 2040391"/>
              <a:gd name="connsiteX9" fmla="*/ 9779649 w 12230888"/>
              <a:gd name="connsiteY9" fmla="*/ 1560235 h 2040391"/>
              <a:gd name="connsiteX10" fmla="*/ 9734876 w 12230888"/>
              <a:gd name="connsiteY10" fmla="*/ 1542756 h 2040391"/>
              <a:gd name="connsiteX11" fmla="*/ 6253752 w 12230888"/>
              <a:gd name="connsiteY11" fmla="*/ 400415 h 2040391"/>
              <a:gd name="connsiteX12" fmla="*/ 1751979 w 12230888"/>
              <a:gd name="connsiteY12" fmla="*/ 2040336 h 2040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30888" h="2040391">
                <a:moveTo>
                  <a:pt x="1751979" y="2040336"/>
                </a:moveTo>
                <a:cubicBezTo>
                  <a:pt x="1075843" y="2043817"/>
                  <a:pt x="499894" y="1884241"/>
                  <a:pt x="44227" y="1650944"/>
                </a:cubicBezTo>
                <a:lnTo>
                  <a:pt x="0" y="1626084"/>
                </a:lnTo>
                <a:lnTo>
                  <a:pt x="0" y="0"/>
                </a:lnTo>
                <a:lnTo>
                  <a:pt x="12230888" y="0"/>
                </a:lnTo>
                <a:lnTo>
                  <a:pt x="12230888" y="1945571"/>
                </a:lnTo>
                <a:lnTo>
                  <a:pt x="12158569" y="1963333"/>
                </a:lnTo>
                <a:cubicBezTo>
                  <a:pt x="11983060" y="1998243"/>
                  <a:pt x="11798121" y="2018269"/>
                  <a:pt x="11600914" y="2019284"/>
                </a:cubicBezTo>
                <a:cubicBezTo>
                  <a:pt x="10924778" y="2022765"/>
                  <a:pt x="10348830" y="1863190"/>
                  <a:pt x="9893162" y="1629893"/>
                </a:cubicBezTo>
                <a:lnTo>
                  <a:pt x="9779649" y="1560235"/>
                </a:lnTo>
                <a:lnTo>
                  <a:pt x="9734876" y="1542756"/>
                </a:lnTo>
                <a:cubicBezTo>
                  <a:pt x="9114026" y="1267812"/>
                  <a:pt x="8054852" y="370292"/>
                  <a:pt x="6253752" y="400415"/>
                </a:cubicBezTo>
                <a:cubicBezTo>
                  <a:pt x="4332581" y="432545"/>
                  <a:pt x="3555009" y="2031056"/>
                  <a:pt x="1751979" y="20403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23907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73867BC1-390E-647F-B33F-8622748E6530}"/>
              </a:ext>
            </a:extLst>
          </p:cNvPr>
          <p:cNvSpPr/>
          <p:nvPr userDrawn="1"/>
        </p:nvSpPr>
        <p:spPr>
          <a:xfrm>
            <a:off x="0" y="0"/>
            <a:ext cx="12192000" cy="2035422"/>
          </a:xfrm>
          <a:custGeom>
            <a:avLst/>
            <a:gdLst>
              <a:gd name="connsiteX0" fmla="*/ 0 w 12192000"/>
              <a:gd name="connsiteY0" fmla="*/ 0 h 2035422"/>
              <a:gd name="connsiteX1" fmla="*/ 12192000 w 12192000"/>
              <a:gd name="connsiteY1" fmla="*/ 0 h 2035422"/>
              <a:gd name="connsiteX2" fmla="*/ 12192000 w 12192000"/>
              <a:gd name="connsiteY2" fmla="*/ 1759689 h 2035422"/>
              <a:gd name="connsiteX3" fmla="*/ 12103306 w 12192000"/>
              <a:gd name="connsiteY3" fmla="*/ 1729773 h 2035422"/>
              <a:gd name="connsiteX4" fmla="*/ 11659615 w 12192000"/>
              <a:gd name="connsiteY4" fmla="*/ 1535038 h 2035422"/>
              <a:gd name="connsiteX5" fmla="*/ 11521247 w 12192000"/>
              <a:gd name="connsiteY5" fmla="*/ 1450127 h 2035422"/>
              <a:gd name="connsiteX6" fmla="*/ 11466670 w 12192000"/>
              <a:gd name="connsiteY6" fmla="*/ 1428821 h 2035422"/>
              <a:gd name="connsiteX7" fmla="*/ 7223297 w 12192000"/>
              <a:gd name="connsiteY7" fmla="*/ 36346 h 2035422"/>
              <a:gd name="connsiteX8" fmla="*/ 1735787 w 12192000"/>
              <a:gd name="connsiteY8" fmla="*/ 2035354 h 2035422"/>
              <a:gd name="connsiteX9" fmla="*/ 97785 w 12192000"/>
              <a:gd name="connsiteY9" fmla="*/ 1755433 h 2035422"/>
              <a:gd name="connsiteX10" fmla="*/ 0 w 12192000"/>
              <a:gd name="connsiteY10" fmla="*/ 1715854 h 2035422"/>
              <a:gd name="connsiteX11" fmla="*/ 0 w 12192000"/>
              <a:gd name="connsiteY11" fmla="*/ 0 h 203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035422">
                <a:moveTo>
                  <a:pt x="0" y="0"/>
                </a:moveTo>
                <a:lnTo>
                  <a:pt x="12192000" y="0"/>
                </a:lnTo>
                <a:lnTo>
                  <a:pt x="12192000" y="1759689"/>
                </a:lnTo>
                <a:lnTo>
                  <a:pt x="12103306" y="1729773"/>
                </a:lnTo>
                <a:cubicBezTo>
                  <a:pt x="11946501" y="1671612"/>
                  <a:pt x="11798476" y="1606133"/>
                  <a:pt x="11659615" y="1535038"/>
                </a:cubicBezTo>
                <a:lnTo>
                  <a:pt x="11521247" y="1450127"/>
                </a:lnTo>
                <a:lnTo>
                  <a:pt x="11466670" y="1428821"/>
                </a:lnTo>
                <a:cubicBezTo>
                  <a:pt x="10709874" y="1093673"/>
                  <a:pt x="9418777" y="-373"/>
                  <a:pt x="7223297" y="36346"/>
                </a:cubicBezTo>
                <a:cubicBezTo>
                  <a:pt x="4881454" y="75511"/>
                  <a:pt x="3933620" y="2024042"/>
                  <a:pt x="1735787" y="2035354"/>
                </a:cubicBezTo>
                <a:cubicBezTo>
                  <a:pt x="1117647" y="2038536"/>
                  <a:pt x="568201" y="1929916"/>
                  <a:pt x="97785" y="1755433"/>
                </a:cubicBezTo>
                <a:lnTo>
                  <a:pt x="0" y="171585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</a:schemeClr>
              </a:gs>
              <a:gs pos="99000">
                <a:schemeClr val="accent3">
                  <a:lumMod val="25000"/>
                </a:schemeClr>
              </a:gs>
              <a:gs pos="31000">
                <a:schemeClr val="accent6">
                  <a:alpha val="69328"/>
                </a:schemeClr>
              </a:gs>
              <a:gs pos="73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id="{FA6C5756-59FF-66C3-2611-3D7AB2049ABE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id="{EF6D3160-DA6D-8CDA-3A13-8A43EC05449D}"/>
              </a:ext>
            </a:extLst>
          </p:cNvPr>
          <p:cNvSpPr/>
          <p:nvPr userDrawn="1"/>
        </p:nvSpPr>
        <p:spPr>
          <a:xfrm>
            <a:off x="0" y="739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2752344"/>
            <a:ext cx="7763256" cy="160020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320" y="4233672"/>
            <a:ext cx="2843784" cy="448056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0D4BC-C1EC-5F84-AFEF-44766063D7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7892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00A0D9B-ADC5-C41B-130F-1EA1EDE9F2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260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695761 h 1856232"/>
              <a:gd name="connsiteX3" fmla="*/ 1933505 w 2093976"/>
              <a:gd name="connsiteY3" fmla="*/ 1856232 h 1856232"/>
              <a:gd name="connsiteX4" fmla="*/ 0 w 2093976"/>
              <a:gd name="connsiteY4" fmla="*/ 1856232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695761"/>
                </a:lnTo>
                <a:cubicBezTo>
                  <a:pt x="2093976" y="1784387"/>
                  <a:pt x="2022131" y="1856232"/>
                  <a:pt x="1933505" y="1856232"/>
                </a:cubicBezTo>
                <a:lnTo>
                  <a:pt x="0" y="1856232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6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9AF8AEFF-3F3B-8AFC-621B-F653E2F1B7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7339" y="2478024"/>
            <a:ext cx="2098157" cy="702770"/>
          </a:xfrm>
          <a:custGeom>
            <a:avLst/>
            <a:gdLst>
              <a:gd name="connsiteX0" fmla="*/ 169182 w 2098157"/>
              <a:gd name="connsiteY0" fmla="*/ 0 h 702770"/>
              <a:gd name="connsiteX1" fmla="*/ 2098157 w 2098157"/>
              <a:gd name="connsiteY1" fmla="*/ 0 h 702770"/>
              <a:gd name="connsiteX2" fmla="*/ 2098157 w 2098157"/>
              <a:gd name="connsiteY2" fmla="*/ 702770 h 702770"/>
              <a:gd name="connsiteX3" fmla="*/ 2097025 w 2098157"/>
              <a:gd name="connsiteY3" fmla="*/ 702770 h 702770"/>
              <a:gd name="connsiteX4" fmla="*/ 503974 w 2098157"/>
              <a:gd name="connsiteY4" fmla="*/ 702770 h 702770"/>
              <a:gd name="connsiteX5" fmla="*/ 0 w 2098157"/>
              <a:gd name="connsiteY5" fmla="*/ 702770 h 702770"/>
              <a:gd name="connsiteX6" fmla="*/ 0 w 2098157"/>
              <a:gd name="connsiteY6" fmla="*/ 202766 h 702770"/>
              <a:gd name="connsiteX7" fmla="*/ 136581 w 2098157"/>
              <a:gd name="connsiteY7" fmla="*/ 3900 h 7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70">
                <a:moveTo>
                  <a:pt x="169182" y="0"/>
                </a:moveTo>
                <a:lnTo>
                  <a:pt x="2098157" y="0"/>
                </a:lnTo>
                <a:lnTo>
                  <a:pt x="2098157" y="702770"/>
                </a:lnTo>
                <a:lnTo>
                  <a:pt x="2097025" y="702770"/>
                </a:lnTo>
                <a:lnTo>
                  <a:pt x="503974" y="702770"/>
                </a:lnTo>
                <a:lnTo>
                  <a:pt x="0" y="702770"/>
                </a:lnTo>
                <a:lnTo>
                  <a:pt x="0" y="202766"/>
                </a:lnTo>
                <a:cubicBezTo>
                  <a:pt x="0" y="104671"/>
                  <a:pt x="58634" y="22828"/>
                  <a:pt x="136581" y="3900"/>
                </a:cubicBezTo>
                <a:close/>
              </a:path>
            </a:pathLst>
          </a:custGeom>
          <a:solidFill>
            <a:schemeClr val="accent6"/>
          </a:solidFill>
          <a:ln w="12700">
            <a:solidFill>
              <a:schemeClr val="accent6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0111168-089D-E125-6CBB-0B288CE8D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52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856232 h 1856232"/>
              <a:gd name="connsiteX3" fmla="*/ 160471 w 2093976"/>
              <a:gd name="connsiteY3" fmla="*/ 1856232 h 1856232"/>
              <a:gd name="connsiteX4" fmla="*/ 0 w 2093976"/>
              <a:gd name="connsiteY4" fmla="*/ 1695761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856232"/>
                </a:lnTo>
                <a:lnTo>
                  <a:pt x="160471" y="1856232"/>
                </a:lnTo>
                <a:cubicBezTo>
                  <a:pt x="71845" y="1856232"/>
                  <a:pt x="0" y="1784387"/>
                  <a:pt x="0" y="1695761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84932" y="2478024"/>
            <a:ext cx="2103120" cy="704088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9179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488" y="2478024"/>
            <a:ext cx="2103120" cy="704088"/>
          </a:xfrm>
          <a:solidFill>
            <a:schemeClr val="accent4"/>
          </a:solidFill>
          <a:ln w="12700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5206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10044" y="2478024"/>
            <a:ext cx="2103120" cy="704088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233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6A5CBAC-0099-3E8F-E44D-7B999D7079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72600" y="2478025"/>
            <a:ext cx="2098157" cy="702769"/>
          </a:xfrm>
          <a:custGeom>
            <a:avLst/>
            <a:gdLst>
              <a:gd name="connsiteX0" fmla="*/ 0 w 2098157"/>
              <a:gd name="connsiteY0" fmla="*/ 0 h 702769"/>
              <a:gd name="connsiteX1" fmla="*/ 1928984 w 2098157"/>
              <a:gd name="connsiteY1" fmla="*/ 0 h 702769"/>
              <a:gd name="connsiteX2" fmla="*/ 1961576 w 2098157"/>
              <a:gd name="connsiteY2" fmla="*/ 3899 h 702769"/>
              <a:gd name="connsiteX3" fmla="*/ 2098157 w 2098157"/>
              <a:gd name="connsiteY3" fmla="*/ 202765 h 702769"/>
              <a:gd name="connsiteX4" fmla="*/ 2098157 w 2098157"/>
              <a:gd name="connsiteY4" fmla="*/ 702769 h 702769"/>
              <a:gd name="connsiteX5" fmla="*/ 1594183 w 2098157"/>
              <a:gd name="connsiteY5" fmla="*/ 702769 h 702769"/>
              <a:gd name="connsiteX6" fmla="*/ 1132 w 2098157"/>
              <a:gd name="connsiteY6" fmla="*/ 702769 h 702769"/>
              <a:gd name="connsiteX7" fmla="*/ 0 w 2098157"/>
              <a:gd name="connsiteY7" fmla="*/ 702769 h 70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69">
                <a:moveTo>
                  <a:pt x="0" y="0"/>
                </a:moveTo>
                <a:lnTo>
                  <a:pt x="1928984" y="0"/>
                </a:lnTo>
                <a:lnTo>
                  <a:pt x="1961576" y="3899"/>
                </a:lnTo>
                <a:cubicBezTo>
                  <a:pt x="2039523" y="22827"/>
                  <a:pt x="2098157" y="104670"/>
                  <a:pt x="2098157" y="202765"/>
                </a:cubicBezTo>
                <a:lnTo>
                  <a:pt x="2098157" y="702769"/>
                </a:lnTo>
                <a:lnTo>
                  <a:pt x="1594183" y="702769"/>
                </a:lnTo>
                <a:lnTo>
                  <a:pt x="1132" y="702769"/>
                </a:lnTo>
                <a:lnTo>
                  <a:pt x="0" y="702769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DDBBA12-45BF-3AE0-A6E1-35D23C1708FD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96690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883D99-31C6-D5A2-D86A-FC9440CEA769}"/>
              </a:ext>
            </a:extLst>
          </p:cNvPr>
          <p:cNvCxnSpPr>
            <a:cxnSpLocks/>
          </p:cNvCxnSpPr>
          <p:nvPr userDrawn="1"/>
        </p:nvCxnSpPr>
        <p:spPr>
          <a:xfrm>
            <a:off x="1944007" y="3324115"/>
            <a:ext cx="2170451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8AB5A6-6184-8A00-738A-9F575C1472CC}"/>
              </a:ext>
            </a:extLst>
          </p:cNvPr>
          <p:cNvCxnSpPr>
            <a:cxnSpLocks/>
          </p:cNvCxnSpPr>
          <p:nvPr userDrawn="1"/>
        </p:nvCxnSpPr>
        <p:spPr>
          <a:xfrm>
            <a:off x="4114458" y="3322646"/>
            <a:ext cx="2171700" cy="0"/>
          </a:xfrm>
          <a:prstGeom prst="line">
            <a:avLst/>
          </a:prstGeom>
          <a:ln w="127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BFB726-8911-1D40-8CAD-0678A3988661}"/>
              </a:ext>
            </a:extLst>
          </p:cNvPr>
          <p:cNvCxnSpPr>
            <a:cxnSpLocks/>
          </p:cNvCxnSpPr>
          <p:nvPr userDrawn="1"/>
        </p:nvCxnSpPr>
        <p:spPr>
          <a:xfrm>
            <a:off x="6286158" y="3322646"/>
            <a:ext cx="2161515" cy="14408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06BA5D-5C40-149B-0AE7-118CF43109F3}"/>
              </a:ext>
            </a:extLst>
          </p:cNvPr>
          <p:cNvCxnSpPr>
            <a:cxnSpLocks/>
          </p:cNvCxnSpPr>
          <p:nvPr userDrawn="1"/>
        </p:nvCxnSpPr>
        <p:spPr>
          <a:xfrm>
            <a:off x="8447673" y="3333307"/>
            <a:ext cx="218919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0E1F9F84-FEDF-EE4B-151E-0BA753B313F2}"/>
              </a:ext>
            </a:extLst>
          </p:cNvPr>
          <p:cNvSpPr/>
          <p:nvPr userDrawn="1"/>
        </p:nvSpPr>
        <p:spPr>
          <a:xfrm>
            <a:off x="1349145" y="2715964"/>
            <a:ext cx="1218817" cy="121881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D1979A-4075-FDBC-DC21-B473A894753D}"/>
              </a:ext>
            </a:extLst>
          </p:cNvPr>
          <p:cNvSpPr/>
          <p:nvPr userDrawn="1"/>
        </p:nvSpPr>
        <p:spPr>
          <a:xfrm>
            <a:off x="3525168" y="2721004"/>
            <a:ext cx="1218817" cy="121881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3DC90-8B68-11F4-262C-EF788CC251ED}"/>
              </a:ext>
            </a:extLst>
          </p:cNvPr>
          <p:cNvSpPr/>
          <p:nvPr userDrawn="1"/>
        </p:nvSpPr>
        <p:spPr>
          <a:xfrm>
            <a:off x="5704017" y="2716977"/>
            <a:ext cx="1218817" cy="1218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EBAA34-A280-D694-891B-142A8D7FA33C}"/>
              </a:ext>
            </a:extLst>
          </p:cNvPr>
          <p:cNvSpPr/>
          <p:nvPr userDrawn="1"/>
        </p:nvSpPr>
        <p:spPr>
          <a:xfrm>
            <a:off x="7847695" y="2726015"/>
            <a:ext cx="1218817" cy="12188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C576C9-CAB6-8D5D-5976-B4CC1FB6B5C0}"/>
              </a:ext>
            </a:extLst>
          </p:cNvPr>
          <p:cNvSpPr/>
          <p:nvPr userDrawn="1"/>
        </p:nvSpPr>
        <p:spPr>
          <a:xfrm>
            <a:off x="10049319" y="2718520"/>
            <a:ext cx="1218817" cy="12188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3AAAB5-1B7C-5567-E7F2-E97DCAFEA821}"/>
              </a:ext>
            </a:extLst>
          </p:cNvPr>
          <p:cNvSpPr/>
          <p:nvPr userDrawn="1"/>
        </p:nvSpPr>
        <p:spPr>
          <a:xfrm flipH="1">
            <a:off x="1418423" y="278651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E861CF-DCF3-E6B9-1438-583DC69FFA06}"/>
              </a:ext>
            </a:extLst>
          </p:cNvPr>
          <p:cNvSpPr/>
          <p:nvPr userDrawn="1"/>
        </p:nvSpPr>
        <p:spPr>
          <a:xfrm flipH="1">
            <a:off x="3593035" y="279155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4D24E5-CE49-C81C-1933-88384A77E742}"/>
              </a:ext>
            </a:extLst>
          </p:cNvPr>
          <p:cNvSpPr/>
          <p:nvPr userDrawn="1"/>
        </p:nvSpPr>
        <p:spPr>
          <a:xfrm flipH="1">
            <a:off x="5771884" y="2787528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1CA68B-CB89-15A1-13F9-3DD65297D0BD}"/>
              </a:ext>
            </a:extLst>
          </p:cNvPr>
          <p:cNvSpPr/>
          <p:nvPr userDrawn="1"/>
        </p:nvSpPr>
        <p:spPr>
          <a:xfrm flipH="1">
            <a:off x="7915562" y="2796566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D773FD-C1E4-FDB0-FDF1-0925375BE2A5}"/>
              </a:ext>
            </a:extLst>
          </p:cNvPr>
          <p:cNvSpPr/>
          <p:nvPr userDrawn="1"/>
        </p:nvSpPr>
        <p:spPr>
          <a:xfrm flipH="1">
            <a:off x="10129886" y="2789071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A633AF-3209-BF0D-1450-6A91ACC85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807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70EFB68-D184-8E31-A027-F291D7877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07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38728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38728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41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241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7298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298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C5472B4-CBBF-AC70-5BA8-A0661E663D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58400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3CEEBDA-7860-91AD-704A-7A540E1E58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58400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F918527-798D-3B40-E0EA-38C0AEBA6D7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48147" y="3018954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0D40292-F2DF-0641-6B78-370AC5C5009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511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9">
            <a:extLst>
              <a:ext uri="{FF2B5EF4-FFF2-40B4-BE49-F238E27FC236}">
                <a16:creationId xmlns:a16="http://schemas.microsoft.com/office/drawing/2014/main" id="{503DD6AB-C9B3-EBD7-080A-FB219B3812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5989" y="3026158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29">
            <a:extLst>
              <a:ext uri="{FF2B5EF4-FFF2-40B4-BE49-F238E27FC236}">
                <a16:creationId xmlns:a16="http://schemas.microsoft.com/office/drawing/2014/main" id="{E61A9741-3B1C-111D-B260-CF7E7F223F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4620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29">
            <a:extLst>
              <a:ext uri="{FF2B5EF4-FFF2-40B4-BE49-F238E27FC236}">
                <a16:creationId xmlns:a16="http://schemas.microsoft.com/office/drawing/2014/main" id="{E49C1AE1-BC78-2CE3-D292-61496AC727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47831" y="3017032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3B71C9DC-B9E5-6C34-B451-BA2224CCDDE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350008" y="4279392"/>
            <a:ext cx="146304" cy="146304"/>
          </a:xfrm>
          <a:prstGeom prst="ellipse">
            <a:avLst/>
          </a:prstGeom>
          <a:solidFill>
            <a:schemeClr val="accent6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596D87F-0114-685D-7F97-873DBA55794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17136" y="4279392"/>
            <a:ext cx="146304" cy="146304"/>
          </a:xfrm>
          <a:prstGeom prst="ellipse">
            <a:avLst/>
          </a:prstGeom>
          <a:solidFill>
            <a:schemeClr val="accent5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5D4E3F00-5755-F2EF-97C8-0FE775CAE04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02552" y="4279392"/>
            <a:ext cx="146304" cy="146304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9543A01-39BF-D362-26F8-BD1E7D0D3C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42248" y="4279392"/>
            <a:ext cx="146304" cy="146304"/>
          </a:xfrm>
          <a:prstGeom prst="ellipse">
            <a:avLst/>
          </a:prstGeom>
          <a:solidFill>
            <a:schemeClr val="accent2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BB6B72CD-75B9-D90F-4767-2141AEF3B2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055096" y="4279392"/>
            <a:ext cx="146304" cy="146304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38C645B-94F7-A677-9F55-6C0C06F01A7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29083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89A27E14-C943-C294-334B-4D6A7500F3B5}"/>
              </a:ext>
            </a:extLst>
          </p:cNvPr>
          <p:cNvSpPr/>
          <p:nvPr userDrawn="1"/>
        </p:nvSpPr>
        <p:spPr>
          <a:xfrm rot="5400000">
            <a:off x="7383937" y="2039848"/>
            <a:ext cx="6858000" cy="2778304"/>
          </a:xfrm>
          <a:custGeom>
            <a:avLst/>
            <a:gdLst>
              <a:gd name="connsiteX0" fmla="*/ 0 w 6858000"/>
              <a:gd name="connsiteY0" fmla="*/ 1050199 h 2778304"/>
              <a:gd name="connsiteX1" fmla="*/ 0 w 6858000"/>
              <a:gd name="connsiteY1" fmla="*/ 0 h 2778304"/>
              <a:gd name="connsiteX2" fmla="*/ 6858000 w 6858000"/>
              <a:gd name="connsiteY2" fmla="*/ 0 h 2778304"/>
              <a:gd name="connsiteX3" fmla="*/ 6858000 w 6858000"/>
              <a:gd name="connsiteY3" fmla="*/ 1193215 h 2778304"/>
              <a:gd name="connsiteX4" fmla="*/ 6790588 w 6858000"/>
              <a:gd name="connsiteY4" fmla="*/ 1211701 h 2778304"/>
              <a:gd name="connsiteX5" fmla="*/ 3050431 w 6858000"/>
              <a:gd name="connsiteY5" fmla="*/ 2778245 h 2778304"/>
              <a:gd name="connsiteX6" fmla="*/ 37813 w 6858000"/>
              <a:gd name="connsiteY6" fmla="*/ 1183549 h 2778304"/>
              <a:gd name="connsiteX7" fmla="*/ 0 w 6858000"/>
              <a:gd name="connsiteY7" fmla="*/ 1050199 h 277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778304">
                <a:moveTo>
                  <a:pt x="0" y="105019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193215"/>
                </a:lnTo>
                <a:lnTo>
                  <a:pt x="6790588" y="1211701"/>
                </a:lnTo>
                <a:cubicBezTo>
                  <a:pt x="5439260" y="1649845"/>
                  <a:pt x="4603740" y="2770251"/>
                  <a:pt x="3050431" y="2778245"/>
                </a:cubicBezTo>
                <a:cubicBezTo>
                  <a:pt x="1377637" y="2786855"/>
                  <a:pt x="283199" y="1854180"/>
                  <a:pt x="37813" y="1183549"/>
                </a:cubicBezTo>
                <a:lnTo>
                  <a:pt x="0" y="1050199"/>
                </a:lnTo>
                <a:close/>
              </a:path>
            </a:pathLst>
          </a:custGeom>
          <a:gradFill flip="none" rotWithShape="1">
            <a:gsLst>
              <a:gs pos="26000">
                <a:schemeClr val="accent3">
                  <a:lumMod val="25000"/>
                </a:schemeClr>
              </a:gs>
              <a:gs pos="73000">
                <a:schemeClr val="accent1">
                  <a:alpha val="33146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E5C5BCA-F960-4024-7215-2D2EFD0FEBF3}"/>
              </a:ext>
            </a:extLst>
          </p:cNvPr>
          <p:cNvSpPr/>
          <p:nvPr userDrawn="1"/>
        </p:nvSpPr>
        <p:spPr>
          <a:xfrm rot="16200000" flipV="1">
            <a:off x="7907199" y="2573198"/>
            <a:ext cx="6858000" cy="1711602"/>
          </a:xfrm>
          <a:custGeom>
            <a:avLst/>
            <a:gdLst>
              <a:gd name="connsiteX0" fmla="*/ 6858000 w 6858000"/>
              <a:gd name="connsiteY0" fmla="*/ 1010661 h 1711602"/>
              <a:gd name="connsiteX1" fmla="*/ 6858000 w 6858000"/>
              <a:gd name="connsiteY1" fmla="*/ 0 h 1711602"/>
              <a:gd name="connsiteX2" fmla="*/ 0 w 6858000"/>
              <a:gd name="connsiteY2" fmla="*/ 0 h 1711602"/>
              <a:gd name="connsiteX3" fmla="*/ 0 w 6858000"/>
              <a:gd name="connsiteY3" fmla="*/ 983884 h 1711602"/>
              <a:gd name="connsiteX4" fmla="*/ 11078 w 6858000"/>
              <a:gd name="connsiteY4" fmla="*/ 997657 h 1711602"/>
              <a:gd name="connsiteX5" fmla="*/ 1866819 w 6858000"/>
              <a:gd name="connsiteY5" fmla="*/ 1711565 h 1711602"/>
              <a:gd name="connsiteX6" fmla="*/ 5098965 w 6858000"/>
              <a:gd name="connsiteY6" fmla="*/ 622006 h 1711602"/>
              <a:gd name="connsiteX7" fmla="*/ 6746500 w 6858000"/>
              <a:gd name="connsiteY7" fmla="*/ 959665 h 1711602"/>
              <a:gd name="connsiteX8" fmla="*/ 6858000 w 6858000"/>
              <a:gd name="connsiteY8" fmla="*/ 1010661 h 17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1711602">
                <a:moveTo>
                  <a:pt x="6858000" y="1010661"/>
                </a:moveTo>
                <a:lnTo>
                  <a:pt x="6858000" y="0"/>
                </a:lnTo>
                <a:lnTo>
                  <a:pt x="0" y="0"/>
                </a:lnTo>
                <a:lnTo>
                  <a:pt x="0" y="983884"/>
                </a:lnTo>
                <a:lnTo>
                  <a:pt x="11078" y="997657"/>
                </a:lnTo>
                <a:cubicBezTo>
                  <a:pt x="328616" y="1355920"/>
                  <a:pt x="976833" y="1715803"/>
                  <a:pt x="1866819" y="1711565"/>
                </a:cubicBezTo>
                <a:cubicBezTo>
                  <a:pt x="3161344" y="1705400"/>
                  <a:pt x="3719617" y="643352"/>
                  <a:pt x="5098965" y="622006"/>
                </a:cubicBezTo>
                <a:cubicBezTo>
                  <a:pt x="5788640" y="611332"/>
                  <a:pt x="6326795" y="775968"/>
                  <a:pt x="6746500" y="959665"/>
                </a:cubicBezTo>
                <a:lnTo>
                  <a:pt x="6858000" y="1010661"/>
                </a:lnTo>
                <a:close/>
              </a:path>
            </a:pathLst>
          </a:custGeom>
          <a:gradFill>
            <a:gsLst>
              <a:gs pos="79000">
                <a:schemeClr val="accent4">
                  <a:lumMod val="75000"/>
                  <a:alpha val="79763"/>
                </a:schemeClr>
              </a:gs>
              <a:gs pos="37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F62D03F-D065-13FE-5D30-58C2523BD14D}"/>
              </a:ext>
            </a:extLst>
          </p:cNvPr>
          <p:cNvSpPr/>
          <p:nvPr userDrawn="1"/>
        </p:nvSpPr>
        <p:spPr>
          <a:xfrm rot="5400000">
            <a:off x="7877130" y="2543131"/>
            <a:ext cx="6858001" cy="1771739"/>
          </a:xfrm>
          <a:custGeom>
            <a:avLst/>
            <a:gdLst>
              <a:gd name="connsiteX0" fmla="*/ 0 w 6858001"/>
              <a:gd name="connsiteY0" fmla="*/ 1273784 h 1771739"/>
              <a:gd name="connsiteX1" fmla="*/ 0 w 6858001"/>
              <a:gd name="connsiteY1" fmla="*/ 0 h 1771739"/>
              <a:gd name="connsiteX2" fmla="*/ 6858001 w 6858001"/>
              <a:gd name="connsiteY2" fmla="*/ 0 h 1771739"/>
              <a:gd name="connsiteX3" fmla="*/ 6858001 w 6858001"/>
              <a:gd name="connsiteY3" fmla="*/ 34923 h 1771739"/>
              <a:gd name="connsiteX4" fmla="*/ 6735259 w 6858001"/>
              <a:gd name="connsiteY4" fmla="*/ 32862 h 1771739"/>
              <a:gd name="connsiteX5" fmla="*/ 1961998 w 6858001"/>
              <a:gd name="connsiteY5" fmla="*/ 1771680 h 1771739"/>
              <a:gd name="connsiteX6" fmla="*/ 151257 w 6858001"/>
              <a:gd name="connsiteY6" fmla="*/ 1358806 h 1771739"/>
              <a:gd name="connsiteX7" fmla="*/ 0 w 6858001"/>
              <a:gd name="connsiteY7" fmla="*/ 1273784 h 177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1" h="1771739">
                <a:moveTo>
                  <a:pt x="0" y="1273784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34923"/>
                </a:lnTo>
                <a:lnTo>
                  <a:pt x="6735259" y="32862"/>
                </a:lnTo>
                <a:cubicBezTo>
                  <a:pt x="4698226" y="66929"/>
                  <a:pt x="3873763" y="1761840"/>
                  <a:pt x="1961998" y="1771680"/>
                </a:cubicBezTo>
                <a:cubicBezTo>
                  <a:pt x="1245087" y="1775370"/>
                  <a:pt x="634403" y="1606171"/>
                  <a:pt x="151257" y="1358806"/>
                </a:cubicBezTo>
                <a:lnTo>
                  <a:pt x="0" y="1273784"/>
                </a:lnTo>
                <a:close/>
              </a:path>
            </a:pathLst>
          </a:custGeom>
          <a:gradFill>
            <a:gsLst>
              <a:gs pos="32000">
                <a:schemeClr val="tx2">
                  <a:alpha val="48229"/>
                </a:schemeClr>
              </a:gs>
              <a:gs pos="100000">
                <a:schemeClr val="accent6">
                  <a:alpha val="4858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41264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41264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9FCAD1E-2798-5C7B-834B-82C194C078D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984" y="2212848"/>
            <a:ext cx="10332720" cy="354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9184" y="411480"/>
            <a:ext cx="521208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i="0">
                <a:solidFill>
                  <a:schemeClr val="bg1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A4A2D6-617E-EEA3-E4EE-5BDB472F6A43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0" r:id="rId7"/>
    <p:sldLayoutId id="2147483669" r:id="rId8"/>
    <p:sldLayoutId id="2147483653" r:id="rId9"/>
    <p:sldLayoutId id="2147483665" r:id="rId10"/>
    <p:sldLayoutId id="2147483666" r:id="rId11"/>
    <p:sldLayoutId id="2147483667" r:id="rId12"/>
    <p:sldLayoutId id="2147483668" r:id="rId13"/>
    <p:sldLayoutId id="2147483651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spc="6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347472" algn="l" defTabSz="914400" rtl="0" eaLnBrk="1" latinLnBrk="0" hangingPunct="1">
        <a:lnSpc>
          <a:spcPct val="90000"/>
        </a:lnSpc>
        <a:spcBef>
          <a:spcPts val="1000"/>
        </a:spcBef>
        <a:buClr>
          <a:schemeClr val="accent6"/>
        </a:buClr>
        <a:buFont typeface="Courier New" panose="02070309020205020404" pitchFamily="49" charset="0"/>
        <a:buChar char="o"/>
        <a:defRPr sz="2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6858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4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2pPr>
      <a:lvl3pPr marL="11430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0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3pPr>
      <a:lvl4pPr marL="16002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4pPr>
      <a:lvl5pPr marL="20574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4649-0E7C-4AC6-43AE-BBB8DE6FB1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EPICS 10 Upgrade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ED4A2-3501-0137-18BA-0CF031BA1C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Much Work Is It?</a:t>
            </a:r>
          </a:p>
        </p:txBody>
      </p:sp>
    </p:spTree>
    <p:extLst>
      <p:ext uri="{BB962C8B-B14F-4D97-AF65-F5344CB8AC3E}">
        <p14:creationId xmlns:p14="http://schemas.microsoft.com/office/powerpoint/2010/main" val="180659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Your personnel discuss and rate their favorites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827" y="2629911"/>
            <a:ext cx="6686720" cy="334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0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Foy processes the votes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769" y="1828799"/>
            <a:ext cx="5894373" cy="3922143"/>
          </a:xfrm>
        </p:spPr>
      </p:pic>
    </p:spTree>
    <p:extLst>
      <p:ext uri="{BB962C8B-B14F-4D97-AF65-F5344CB8AC3E}">
        <p14:creationId xmlns:p14="http://schemas.microsoft.com/office/powerpoint/2010/main" val="424859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resulting document becomes our project list for the next year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553" y="2150451"/>
            <a:ext cx="5154088" cy="3373585"/>
          </a:xfrm>
        </p:spPr>
      </p:pic>
    </p:spTree>
    <p:extLst>
      <p:ext uri="{BB962C8B-B14F-4D97-AF65-F5344CB8AC3E}">
        <p14:creationId xmlns:p14="http://schemas.microsoft.com/office/powerpoint/2010/main" val="372225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What new features would be most valuable?</a:t>
            </a:r>
          </a:p>
          <a:p>
            <a:pPr>
              <a:lnSpc>
                <a:spcPct val="120000"/>
              </a:lnSpc>
            </a:pPr>
            <a:r>
              <a:rPr lang="en-US" dirty="0"/>
              <a:t>What changes would you like to see in EPICS?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2117639"/>
            <a:ext cx="5943136" cy="3028896"/>
          </a:xfrm>
        </p:spPr>
      </p:pic>
    </p:spTree>
    <p:extLst>
      <p:ext uri="{BB962C8B-B14F-4D97-AF65-F5344CB8AC3E}">
        <p14:creationId xmlns:p14="http://schemas.microsoft.com/office/powerpoint/2010/main" val="251167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F59F2-DAA8-FC36-4E0A-564E3A4D3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Upgrade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049C0-1C1A-1B3F-EB91-CE857ABCF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002500" cy="328269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Download EPICS 10 installation package from foyinc.com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Download the new Crystal Runtime package from foyinc.com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Run the new Crystal Runtime package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Run the EPICS 10 package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Start EPICS and follow the prompts to update the database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296756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4AA52-7823-E4E6-0A52-93A9DCA8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Sounds familiar, right?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F6070-99BD-26C0-40D5-78D941459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593626" cy="3282696"/>
          </a:xfrm>
        </p:spPr>
        <p:txBody>
          <a:bodyPr/>
          <a:lstStyle/>
          <a:p>
            <a:r>
              <a:rPr lang="en-US" dirty="0"/>
              <a:t>Installing EPICS 10 follows the same process as any EPICS V9 update</a:t>
            </a:r>
          </a:p>
          <a:p>
            <a:r>
              <a:rPr lang="en-US" dirty="0"/>
              <a:t>EPICS 10 is a 100% in-place database and application upgrade from V9</a:t>
            </a:r>
          </a:p>
          <a:p>
            <a:r>
              <a:rPr lang="en-US" dirty="0"/>
              <a:t>Crystal Runtime install is an in-place upgrade</a:t>
            </a:r>
          </a:p>
          <a:p>
            <a:r>
              <a:rPr lang="en-US" dirty="0"/>
              <a:t>As always, try it out first on a test workstation (or two) using your test database</a:t>
            </a:r>
          </a:p>
        </p:txBody>
      </p:sp>
    </p:spTree>
    <p:extLst>
      <p:ext uri="{BB962C8B-B14F-4D97-AF65-F5344CB8AC3E}">
        <p14:creationId xmlns:p14="http://schemas.microsoft.com/office/powerpoint/2010/main" val="176826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616EB-3FC6-7E41-34D6-19E11DC81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the new stuff?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8FAD8-E99D-209B-5CB8-7AC4DC440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878823" cy="3282696"/>
          </a:xfrm>
        </p:spPr>
        <p:txBody>
          <a:bodyPr/>
          <a:lstStyle/>
          <a:p>
            <a:r>
              <a:rPr lang="en-US" dirty="0"/>
              <a:t>Web-based Help may require firewall exceptions for foyinc.com</a:t>
            </a:r>
          </a:p>
          <a:p>
            <a:r>
              <a:rPr lang="en-US" dirty="0"/>
              <a:t>Some new features have configuration settings </a:t>
            </a:r>
          </a:p>
          <a:p>
            <a:r>
              <a:rPr lang="en-US" dirty="0"/>
              <a:t>Some new features have new lookup tables</a:t>
            </a:r>
          </a:p>
        </p:txBody>
      </p:sp>
    </p:spTree>
    <p:extLst>
      <p:ext uri="{BB962C8B-B14F-4D97-AF65-F5344CB8AC3E}">
        <p14:creationId xmlns:p14="http://schemas.microsoft.com/office/powerpoint/2010/main" val="31667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64B63-CC98-4C7E-E7C9-63FB7EC29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training?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2E788-3077-8D5B-24DE-21F454C87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187226" cy="3282696"/>
          </a:xfrm>
        </p:spPr>
        <p:txBody>
          <a:bodyPr/>
          <a:lstStyle/>
          <a:p>
            <a:r>
              <a:rPr lang="en-US" dirty="0"/>
              <a:t>A short EPICS 10 orientation video will be released with EPICS 10</a:t>
            </a:r>
          </a:p>
          <a:p>
            <a:r>
              <a:rPr lang="en-US" dirty="0"/>
              <a:t>EPICS Training Classes are regularly scheduled, either online or in beautiful Farmersville, TX</a:t>
            </a:r>
          </a:p>
        </p:txBody>
      </p:sp>
    </p:spTree>
    <p:extLst>
      <p:ext uri="{BB962C8B-B14F-4D97-AF65-F5344CB8AC3E}">
        <p14:creationId xmlns:p14="http://schemas.microsoft.com/office/powerpoint/2010/main" val="99109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65CF3-2E3B-5A4F-72FB-88B54BA36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3C6C2-60DB-C03D-DDA5-95B4D7303A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EPICS 10 Upgrade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CF4CA0-54CD-1EB5-52BC-6590781F0E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323790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0FEE9CC-65AF-4451-AC1E-4DB85ED005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Wishlist 1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8C8D101-797C-4430-A4B5-347883FD91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changes would you like to see in EPICS?</a:t>
            </a:r>
          </a:p>
          <a:p>
            <a:r>
              <a:rPr lang="en-US" dirty="0"/>
              <a:t>What new features would be most valuable?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CCA9E-343E-4D42-997F-0905FA968E7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09600" y="6385492"/>
            <a:ext cx="609904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EPICS User Conference 2018 - Las Vegas, Nevada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6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Session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You Present your request</a:t>
            </a:r>
          </a:p>
          <a:p>
            <a:r>
              <a:rPr lang="en-US" dirty="0"/>
              <a:t>2 per plant, please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08" y="1874808"/>
            <a:ext cx="6382592" cy="4265192"/>
          </a:xfrm>
        </p:spPr>
      </p:pic>
    </p:spTree>
    <p:extLst>
      <p:ext uri="{BB962C8B-B14F-4D97-AF65-F5344CB8AC3E}">
        <p14:creationId xmlns:p14="http://schemas.microsoft.com/office/powerpoint/2010/main" val="352414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Wishlist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223327" cy="4351338"/>
          </a:xfrm>
        </p:spPr>
        <p:txBody>
          <a:bodyPr/>
          <a:lstStyle/>
          <a:p>
            <a:r>
              <a:rPr lang="en-US" dirty="0"/>
              <a:t>We add your request to the list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223" y="1640772"/>
            <a:ext cx="5716349" cy="4287262"/>
          </a:xfrm>
        </p:spPr>
      </p:pic>
    </p:spTree>
    <p:extLst>
      <p:ext uri="{BB962C8B-B14F-4D97-AF65-F5344CB8AC3E}">
        <p14:creationId xmlns:p14="http://schemas.microsoft.com/office/powerpoint/2010/main" val="76462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43">
      <a:dk1>
        <a:srgbClr val="000000"/>
      </a:dk1>
      <a:lt1>
        <a:srgbClr val="FFFFFF"/>
      </a:lt1>
      <a:dk2>
        <a:srgbClr val="64DFED"/>
      </a:dk2>
      <a:lt2>
        <a:srgbClr val="E7E6E6"/>
      </a:lt2>
      <a:accent1>
        <a:srgbClr val="92CDF0"/>
      </a:accent1>
      <a:accent2>
        <a:srgbClr val="92CDF0"/>
      </a:accent2>
      <a:accent3>
        <a:srgbClr val="ABC3F0"/>
      </a:accent3>
      <a:accent4>
        <a:srgbClr val="C3B9F2"/>
      </a:accent4>
      <a:accent5>
        <a:srgbClr val="AAA5F9"/>
      </a:accent5>
      <a:accent6>
        <a:srgbClr val="F6A6F4"/>
      </a:accent6>
      <a:hlink>
        <a:srgbClr val="0563C1"/>
      </a:hlink>
      <a:folHlink>
        <a:srgbClr val="954F72"/>
      </a:folHlink>
    </a:clrScheme>
    <a:fontScheme name="Custom 39">
      <a:majorFont>
        <a:latin typeface="Tw Cen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-design_Win32_CP_v13" id="{7A406372-3134-432A-A498-73868680C33B}" vid="{88D369DF-875A-4C31-AFF3-DEF6B94343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B8ECF1-2A9D-464C-AFE8-2B3295D0BF9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176493A3-2B83-4E58-86AD-56A2F2A20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1F1912-3146-44AF-A389-9E8B77BB368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181</TotalTime>
  <Words>280</Words>
  <Application>Microsoft Office PowerPoint</Application>
  <PresentationFormat>Widescreen</PresentationFormat>
  <Paragraphs>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Segoe UI Light</vt:lpstr>
      <vt:lpstr>Tw Cen MT</vt:lpstr>
      <vt:lpstr>Office Theme</vt:lpstr>
      <vt:lpstr>EPICS 10 Upgrade Process</vt:lpstr>
      <vt:lpstr>EPICS 10 Upgrade Steps</vt:lpstr>
      <vt:lpstr>Sounds familiar, right?</vt:lpstr>
      <vt:lpstr>What about the new stuff?</vt:lpstr>
      <vt:lpstr>What about training?</vt:lpstr>
      <vt:lpstr>EPICS 10 Upgrade Process</vt:lpstr>
      <vt:lpstr>Wishlist 1</vt:lpstr>
      <vt:lpstr>Wishlist Session 1</vt:lpstr>
      <vt:lpstr>Wishlist Session 1</vt:lpstr>
      <vt:lpstr>Wishlist Session 1</vt:lpstr>
      <vt:lpstr>Wishlist Session 1</vt:lpstr>
      <vt:lpstr>Wishlist Session 1</vt:lpstr>
      <vt:lpstr>Wishlist Session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Mariah Zagorsky</dc:creator>
  <cp:lastModifiedBy>John Stenger</cp:lastModifiedBy>
  <cp:revision>14</cp:revision>
  <dcterms:created xsi:type="dcterms:W3CDTF">2025-02-27T19:50:24Z</dcterms:created>
  <dcterms:modified xsi:type="dcterms:W3CDTF">2025-04-11T20:20:28Z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