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3"/>
  </p:notesMasterIdLst>
  <p:sldIdLst>
    <p:sldId id="256" r:id="rId5"/>
    <p:sldId id="257" r:id="rId6"/>
    <p:sldId id="263" r:id="rId7"/>
    <p:sldId id="264" r:id="rId8"/>
    <p:sldId id="265" r:id="rId9"/>
    <p:sldId id="321" r:id="rId10"/>
    <p:sldId id="322" r:id="rId11"/>
    <p:sldId id="323" r:id="rId12"/>
    <p:sldId id="324" r:id="rId13"/>
    <p:sldId id="327" r:id="rId14"/>
    <p:sldId id="326" r:id="rId15"/>
    <p:sldId id="325" r:id="rId16"/>
    <p:sldId id="328" r:id="rId17"/>
    <p:sldId id="329" r:id="rId18"/>
    <p:sldId id="330" r:id="rId19"/>
    <p:sldId id="333" r:id="rId20"/>
    <p:sldId id="332" r:id="rId21"/>
    <p:sldId id="331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22EE"/>
    <a:srgbClr val="F01688"/>
    <a:srgbClr val="2F21F3"/>
    <a:srgbClr val="FEB52B"/>
    <a:srgbClr val="F01689"/>
    <a:srgbClr val="6F22E3"/>
    <a:srgbClr val="E218A3"/>
    <a:srgbClr val="BA20DB"/>
    <a:srgbClr val="6A23F1"/>
    <a:srgbClr val="2F22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422"/>
  </p:normalViewPr>
  <p:slideViewPr>
    <p:cSldViewPr snapToGrid="0">
      <p:cViewPr varScale="1">
        <p:scale>
          <a:sx n="104" d="100"/>
          <a:sy n="104" d="100"/>
        </p:scale>
        <p:origin x="87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00BCFC-AFFD-334C-A183-6116BAFDF92B}" type="datetimeFigureOut">
              <a:rPr lang="en-US" smtClean="0"/>
              <a:t>4/8/2025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058E0-0852-DB43-83D6-BD76659FF1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306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>
            <a:extLst>
              <a:ext uri="{FF2B5EF4-FFF2-40B4-BE49-F238E27FC236}">
                <a16:creationId xmlns:a16="http://schemas.microsoft.com/office/drawing/2014/main" id="{F51FEA09-E4BD-0741-D624-EED4A231C599}"/>
              </a:ext>
            </a:extLst>
          </p:cNvPr>
          <p:cNvSpPr/>
          <p:nvPr userDrawn="1"/>
        </p:nvSpPr>
        <p:spPr>
          <a:xfrm rot="10800000">
            <a:off x="853427" y="5650992"/>
            <a:ext cx="6821472" cy="1207007"/>
          </a:xfrm>
          <a:custGeom>
            <a:avLst/>
            <a:gdLst>
              <a:gd name="connsiteX0" fmla="*/ 2449167 w 4758726"/>
              <a:gd name="connsiteY0" fmla="*/ 841961 h 842020"/>
              <a:gd name="connsiteX1" fmla="*/ 12024 w 4758726"/>
              <a:gd name="connsiteY1" fmla="*/ 11254 h 842020"/>
              <a:gd name="connsiteX2" fmla="*/ 0 w 4758726"/>
              <a:gd name="connsiteY2" fmla="*/ 0 h 842020"/>
              <a:gd name="connsiteX3" fmla="*/ 4758726 w 4758726"/>
              <a:gd name="connsiteY3" fmla="*/ 0 h 842020"/>
              <a:gd name="connsiteX4" fmla="*/ 4526601 w 4758726"/>
              <a:gd name="connsiteY4" fmla="*/ 141635 h 842020"/>
              <a:gd name="connsiteX5" fmla="*/ 2449167 w 4758726"/>
              <a:gd name="connsiteY5" fmla="*/ 841961 h 8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8726" h="842020">
                <a:moveTo>
                  <a:pt x="2449167" y="841961"/>
                </a:moveTo>
                <a:cubicBezTo>
                  <a:pt x="1373800" y="847496"/>
                  <a:pt x="537447" y="464031"/>
                  <a:pt x="12024" y="11254"/>
                </a:cubicBezTo>
                <a:lnTo>
                  <a:pt x="0" y="0"/>
                </a:lnTo>
                <a:lnTo>
                  <a:pt x="4758726" y="0"/>
                </a:lnTo>
                <a:lnTo>
                  <a:pt x="4526601" y="141635"/>
                </a:lnTo>
                <a:cubicBezTo>
                  <a:pt x="3913845" y="510819"/>
                  <a:pt x="3285564" y="837657"/>
                  <a:pt x="2449167" y="841961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0"/>
                </a:schemeClr>
              </a:gs>
              <a:gs pos="99000">
                <a:schemeClr val="accent3">
                  <a:alpha val="71647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B707B5BA-AB15-D1EF-EBC5-F38FCE20FC52}"/>
              </a:ext>
            </a:extLst>
          </p:cNvPr>
          <p:cNvSpPr/>
          <p:nvPr userDrawn="1"/>
        </p:nvSpPr>
        <p:spPr>
          <a:xfrm rot="710202" flipV="1">
            <a:off x="-145573" y="4175628"/>
            <a:ext cx="6040006" cy="3240870"/>
          </a:xfrm>
          <a:custGeom>
            <a:avLst/>
            <a:gdLst>
              <a:gd name="connsiteX0" fmla="*/ 480125 w 6747252"/>
              <a:gd name="connsiteY0" fmla="*/ 0 h 3620355"/>
              <a:gd name="connsiteX1" fmla="*/ 6747252 w 6747252"/>
              <a:gd name="connsiteY1" fmla="*/ 1313462 h 3620355"/>
              <a:gd name="connsiteX2" fmla="*/ 6355443 w 6747252"/>
              <a:gd name="connsiteY2" fmla="*/ 1443581 h 3620355"/>
              <a:gd name="connsiteX3" fmla="*/ 4058536 w 6747252"/>
              <a:gd name="connsiteY3" fmla="*/ 2678500 h 3620355"/>
              <a:gd name="connsiteX4" fmla="*/ 33178 w 6747252"/>
              <a:gd name="connsiteY4" fmla="*/ 2369641 h 3620355"/>
              <a:gd name="connsiteX5" fmla="*/ 0 w 6747252"/>
              <a:gd name="connsiteY5" fmla="*/ 2290898 h 3620355"/>
              <a:gd name="connsiteX6" fmla="*/ 480125 w 6747252"/>
              <a:gd name="connsiteY6" fmla="*/ 0 h 3620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47252" h="3620355">
                <a:moveTo>
                  <a:pt x="480125" y="0"/>
                </a:moveTo>
                <a:lnTo>
                  <a:pt x="6747252" y="1313462"/>
                </a:lnTo>
                <a:lnTo>
                  <a:pt x="6355443" y="1443581"/>
                </a:lnTo>
                <a:cubicBezTo>
                  <a:pt x="5476828" y="1758684"/>
                  <a:pt x="4659690" y="2192443"/>
                  <a:pt x="4058536" y="2678500"/>
                </a:cubicBezTo>
                <a:cubicBezTo>
                  <a:pt x="2102261" y="4268418"/>
                  <a:pt x="625747" y="3626023"/>
                  <a:pt x="33178" y="2369641"/>
                </a:cubicBezTo>
                <a:lnTo>
                  <a:pt x="0" y="2290898"/>
                </a:lnTo>
                <a:lnTo>
                  <a:pt x="480125" y="0"/>
                </a:lnTo>
                <a:close/>
              </a:path>
            </a:pathLst>
          </a:custGeom>
          <a:gradFill flip="none" rotWithShape="1">
            <a:gsLst>
              <a:gs pos="97000">
                <a:schemeClr val="accent3">
                  <a:lumMod val="50000"/>
                  <a:alpha val="21210"/>
                </a:schemeClr>
              </a:gs>
              <a:gs pos="72000">
                <a:schemeClr val="accent4">
                  <a:lumMod val="50000"/>
                </a:schemeClr>
              </a:gs>
              <a:gs pos="3000">
                <a:schemeClr val="accent6">
                  <a:alpha val="53787"/>
                </a:schemeClr>
              </a:gs>
            </a:gsLst>
            <a:lin ang="81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1AF73CC-B23B-6DCD-7E3E-8213485DF9B7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6095999" y="3104925"/>
            <a:ext cx="0" cy="165518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1">
            <a:extLst>
              <a:ext uri="{FF2B5EF4-FFF2-40B4-BE49-F238E27FC236}">
                <a16:creationId xmlns:a16="http://schemas.microsoft.com/office/drawing/2014/main" id="{0319ECD0-7050-C18F-AC35-7F8DFA288A58}"/>
              </a:ext>
            </a:extLst>
          </p:cNvPr>
          <p:cNvSpPr/>
          <p:nvPr userDrawn="1"/>
        </p:nvSpPr>
        <p:spPr>
          <a:xfrm>
            <a:off x="-24334" y="1"/>
            <a:ext cx="12218982" cy="6860673"/>
          </a:xfrm>
          <a:custGeom>
            <a:avLst/>
            <a:gdLst>
              <a:gd name="connsiteX0" fmla="*/ 4456 w 12218982"/>
              <a:gd name="connsiteY0" fmla="*/ 0 h 6860673"/>
              <a:gd name="connsiteX1" fmla="*/ 3150735 w 12218982"/>
              <a:gd name="connsiteY1" fmla="*/ 0 h 6860673"/>
              <a:gd name="connsiteX2" fmla="*/ 3150734 w 12218982"/>
              <a:gd name="connsiteY2" fmla="*/ 1 h 6860673"/>
              <a:gd name="connsiteX3" fmla="*/ 3275209 w 12218982"/>
              <a:gd name="connsiteY3" fmla="*/ 1 h 6860673"/>
              <a:gd name="connsiteX4" fmla="*/ 3275209 w 12218982"/>
              <a:gd name="connsiteY4" fmla="*/ 0 h 6860673"/>
              <a:gd name="connsiteX5" fmla="*/ 12218982 w 12218982"/>
              <a:gd name="connsiteY5" fmla="*/ 0 h 6860673"/>
              <a:gd name="connsiteX6" fmla="*/ 12218982 w 12218982"/>
              <a:gd name="connsiteY6" fmla="*/ 1983013 h 6860673"/>
              <a:gd name="connsiteX7" fmla="*/ 12062259 w 12218982"/>
              <a:gd name="connsiteY7" fmla="*/ 2024385 h 6860673"/>
              <a:gd name="connsiteX8" fmla="*/ 10972986 w 12218982"/>
              <a:gd name="connsiteY8" fmla="*/ 2139627 h 6860673"/>
              <a:gd name="connsiteX9" fmla="*/ 5417726 w 12218982"/>
              <a:gd name="connsiteY9" fmla="*/ 115939 h 6860673"/>
              <a:gd name="connsiteX10" fmla="*/ 5011629 w 12218982"/>
              <a:gd name="connsiteY10" fmla="*/ 121918 h 6860673"/>
              <a:gd name="connsiteX11" fmla="*/ 4783396 w 12218982"/>
              <a:gd name="connsiteY11" fmla="*/ 139697 h 6860673"/>
              <a:gd name="connsiteX12" fmla="*/ 4570293 w 12218982"/>
              <a:gd name="connsiteY12" fmla="*/ 145085 h 6860673"/>
              <a:gd name="connsiteX13" fmla="*/ 692864 w 12218982"/>
              <a:gd name="connsiteY13" fmla="*/ 2723368 h 6860673"/>
              <a:gd name="connsiteX14" fmla="*/ 653810 w 12218982"/>
              <a:gd name="connsiteY14" fmla="*/ 2809752 h 6860673"/>
              <a:gd name="connsiteX15" fmla="*/ 633474 w 12218982"/>
              <a:gd name="connsiteY15" fmla="*/ 2851993 h 6860673"/>
              <a:gd name="connsiteX16" fmla="*/ 551923 w 12218982"/>
              <a:gd name="connsiteY16" fmla="*/ 3041708 h 6860673"/>
              <a:gd name="connsiteX17" fmla="*/ 532245 w 12218982"/>
              <a:gd name="connsiteY17" fmla="*/ 3101107 h 6860673"/>
              <a:gd name="connsiteX18" fmla="*/ 519820 w 12218982"/>
              <a:gd name="connsiteY18" fmla="*/ 3132620 h 6860673"/>
              <a:gd name="connsiteX19" fmla="*/ 242995 w 12218982"/>
              <a:gd name="connsiteY19" fmla="*/ 4701210 h 6860673"/>
              <a:gd name="connsiteX20" fmla="*/ 692864 w 12218982"/>
              <a:gd name="connsiteY20" fmla="*/ 6679052 h 6860673"/>
              <a:gd name="connsiteX21" fmla="*/ 784515 w 12218982"/>
              <a:gd name="connsiteY21" fmla="*/ 6858000 h 6860673"/>
              <a:gd name="connsiteX22" fmla="*/ 341340 w 12218982"/>
              <a:gd name="connsiteY22" fmla="*/ 6858000 h 6860673"/>
              <a:gd name="connsiteX23" fmla="*/ 341340 w 12218982"/>
              <a:gd name="connsiteY23" fmla="*/ 6860673 h 6860673"/>
              <a:gd name="connsiteX24" fmla="*/ 4456 w 12218982"/>
              <a:gd name="connsiteY24" fmla="*/ 6860673 h 6860673"/>
              <a:gd name="connsiteX25" fmla="*/ 4456 w 12218982"/>
              <a:gd name="connsiteY25" fmla="*/ 2794000 h 6860673"/>
              <a:gd name="connsiteX26" fmla="*/ 0 w 12218982"/>
              <a:gd name="connsiteY26" fmla="*/ 2794000 h 6860673"/>
              <a:gd name="connsiteX27" fmla="*/ 0 w 12218982"/>
              <a:gd name="connsiteY27" fmla="*/ 2022550 h 6860673"/>
              <a:gd name="connsiteX28" fmla="*/ 4456 w 12218982"/>
              <a:gd name="connsiteY28" fmla="*/ 2022550 h 6860673"/>
              <a:gd name="connsiteX29" fmla="*/ 4456 w 12218982"/>
              <a:gd name="connsiteY29" fmla="*/ 1646989 h 6860673"/>
              <a:gd name="connsiteX30" fmla="*/ 4456 w 12218982"/>
              <a:gd name="connsiteY30" fmla="*/ 0 h 6860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2218982" h="6860673">
                <a:moveTo>
                  <a:pt x="4456" y="0"/>
                </a:moveTo>
                <a:lnTo>
                  <a:pt x="3150735" y="0"/>
                </a:lnTo>
                <a:lnTo>
                  <a:pt x="3150734" y="1"/>
                </a:lnTo>
                <a:lnTo>
                  <a:pt x="3275209" y="1"/>
                </a:lnTo>
                <a:lnTo>
                  <a:pt x="3275209" y="0"/>
                </a:lnTo>
                <a:lnTo>
                  <a:pt x="12218982" y="0"/>
                </a:lnTo>
                <a:lnTo>
                  <a:pt x="12218982" y="1983013"/>
                </a:lnTo>
                <a:lnTo>
                  <a:pt x="12062259" y="2024385"/>
                </a:lnTo>
                <a:cubicBezTo>
                  <a:pt x="11728036" y="2099441"/>
                  <a:pt x="11364094" y="2141640"/>
                  <a:pt x="10972986" y="2139627"/>
                </a:cubicBezTo>
                <a:cubicBezTo>
                  <a:pt x="8748018" y="2128176"/>
                  <a:pt x="7788484" y="155587"/>
                  <a:pt x="5417726" y="115939"/>
                </a:cubicBezTo>
                <a:cubicBezTo>
                  <a:pt x="5278815" y="113616"/>
                  <a:pt x="5143479" y="115764"/>
                  <a:pt x="5011629" y="121918"/>
                </a:cubicBezTo>
                <a:lnTo>
                  <a:pt x="4783396" y="139697"/>
                </a:lnTo>
                <a:lnTo>
                  <a:pt x="4570293" y="145085"/>
                </a:lnTo>
                <a:cubicBezTo>
                  <a:pt x="2859647" y="231798"/>
                  <a:pt x="1397605" y="1260791"/>
                  <a:pt x="692864" y="2723368"/>
                </a:cubicBezTo>
                <a:lnTo>
                  <a:pt x="653810" y="2809752"/>
                </a:lnTo>
                <a:lnTo>
                  <a:pt x="633474" y="2851993"/>
                </a:lnTo>
                <a:cubicBezTo>
                  <a:pt x="600933" y="2920155"/>
                  <a:pt x="575052" y="2977311"/>
                  <a:pt x="551923" y="3041708"/>
                </a:cubicBezTo>
                <a:lnTo>
                  <a:pt x="532245" y="3101107"/>
                </a:lnTo>
                <a:lnTo>
                  <a:pt x="519820" y="3132620"/>
                </a:lnTo>
                <a:cubicBezTo>
                  <a:pt x="340732" y="3621732"/>
                  <a:pt x="242995" y="4150057"/>
                  <a:pt x="242995" y="4701210"/>
                </a:cubicBezTo>
                <a:cubicBezTo>
                  <a:pt x="242995" y="5409836"/>
                  <a:pt x="404560" y="6080725"/>
                  <a:pt x="692864" y="6679052"/>
                </a:cubicBezTo>
                <a:lnTo>
                  <a:pt x="784515" y="6858000"/>
                </a:lnTo>
                <a:lnTo>
                  <a:pt x="341340" y="6858000"/>
                </a:lnTo>
                <a:lnTo>
                  <a:pt x="341340" y="6860673"/>
                </a:lnTo>
                <a:lnTo>
                  <a:pt x="4456" y="6860673"/>
                </a:lnTo>
                <a:lnTo>
                  <a:pt x="4456" y="2794000"/>
                </a:lnTo>
                <a:lnTo>
                  <a:pt x="0" y="2794000"/>
                </a:lnTo>
                <a:lnTo>
                  <a:pt x="0" y="2022550"/>
                </a:lnTo>
                <a:lnTo>
                  <a:pt x="4456" y="2022550"/>
                </a:lnTo>
                <a:lnTo>
                  <a:pt x="4456" y="1646989"/>
                </a:lnTo>
                <a:lnTo>
                  <a:pt x="4456" y="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31889"/>
                </a:schemeClr>
              </a:gs>
              <a:gs pos="77000">
                <a:schemeClr val="accent3">
                  <a:lumMod val="25000"/>
                  <a:alpha val="0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Freeform 3">
            <a:extLst>
              <a:ext uri="{FF2B5EF4-FFF2-40B4-BE49-F238E27FC236}">
                <a16:creationId xmlns:a16="http://schemas.microsoft.com/office/drawing/2014/main" id="{332954FC-1C1B-B277-413F-3CBA66FD1EAD}"/>
              </a:ext>
            </a:extLst>
          </p:cNvPr>
          <p:cNvSpPr/>
          <p:nvPr userDrawn="1"/>
        </p:nvSpPr>
        <p:spPr>
          <a:xfrm flipH="1" flipV="1">
            <a:off x="-26982" y="9939"/>
            <a:ext cx="12218982" cy="6860673"/>
          </a:xfrm>
          <a:custGeom>
            <a:avLst/>
            <a:gdLst>
              <a:gd name="connsiteX0" fmla="*/ 4456 w 12218982"/>
              <a:gd name="connsiteY0" fmla="*/ 0 h 6860673"/>
              <a:gd name="connsiteX1" fmla="*/ 3150735 w 12218982"/>
              <a:gd name="connsiteY1" fmla="*/ 0 h 6860673"/>
              <a:gd name="connsiteX2" fmla="*/ 3150734 w 12218982"/>
              <a:gd name="connsiteY2" fmla="*/ 1 h 6860673"/>
              <a:gd name="connsiteX3" fmla="*/ 3275209 w 12218982"/>
              <a:gd name="connsiteY3" fmla="*/ 1 h 6860673"/>
              <a:gd name="connsiteX4" fmla="*/ 3275209 w 12218982"/>
              <a:gd name="connsiteY4" fmla="*/ 0 h 6860673"/>
              <a:gd name="connsiteX5" fmla="*/ 12218982 w 12218982"/>
              <a:gd name="connsiteY5" fmla="*/ 0 h 6860673"/>
              <a:gd name="connsiteX6" fmla="*/ 12218982 w 12218982"/>
              <a:gd name="connsiteY6" fmla="*/ 1983013 h 6860673"/>
              <a:gd name="connsiteX7" fmla="*/ 12062259 w 12218982"/>
              <a:gd name="connsiteY7" fmla="*/ 2024385 h 6860673"/>
              <a:gd name="connsiteX8" fmla="*/ 10972986 w 12218982"/>
              <a:gd name="connsiteY8" fmla="*/ 2139627 h 6860673"/>
              <a:gd name="connsiteX9" fmla="*/ 5417726 w 12218982"/>
              <a:gd name="connsiteY9" fmla="*/ 115939 h 6860673"/>
              <a:gd name="connsiteX10" fmla="*/ 5011629 w 12218982"/>
              <a:gd name="connsiteY10" fmla="*/ 121918 h 6860673"/>
              <a:gd name="connsiteX11" fmla="*/ 4783396 w 12218982"/>
              <a:gd name="connsiteY11" fmla="*/ 139697 h 6860673"/>
              <a:gd name="connsiteX12" fmla="*/ 4570293 w 12218982"/>
              <a:gd name="connsiteY12" fmla="*/ 145085 h 6860673"/>
              <a:gd name="connsiteX13" fmla="*/ 692864 w 12218982"/>
              <a:gd name="connsiteY13" fmla="*/ 2723368 h 6860673"/>
              <a:gd name="connsiteX14" fmla="*/ 653810 w 12218982"/>
              <a:gd name="connsiteY14" fmla="*/ 2809752 h 6860673"/>
              <a:gd name="connsiteX15" fmla="*/ 633474 w 12218982"/>
              <a:gd name="connsiteY15" fmla="*/ 2851993 h 6860673"/>
              <a:gd name="connsiteX16" fmla="*/ 551923 w 12218982"/>
              <a:gd name="connsiteY16" fmla="*/ 3041708 h 6860673"/>
              <a:gd name="connsiteX17" fmla="*/ 532245 w 12218982"/>
              <a:gd name="connsiteY17" fmla="*/ 3101107 h 6860673"/>
              <a:gd name="connsiteX18" fmla="*/ 519820 w 12218982"/>
              <a:gd name="connsiteY18" fmla="*/ 3132620 h 6860673"/>
              <a:gd name="connsiteX19" fmla="*/ 242995 w 12218982"/>
              <a:gd name="connsiteY19" fmla="*/ 4701210 h 6860673"/>
              <a:gd name="connsiteX20" fmla="*/ 692864 w 12218982"/>
              <a:gd name="connsiteY20" fmla="*/ 6679052 h 6860673"/>
              <a:gd name="connsiteX21" fmla="*/ 784515 w 12218982"/>
              <a:gd name="connsiteY21" fmla="*/ 6858000 h 6860673"/>
              <a:gd name="connsiteX22" fmla="*/ 341340 w 12218982"/>
              <a:gd name="connsiteY22" fmla="*/ 6858000 h 6860673"/>
              <a:gd name="connsiteX23" fmla="*/ 341340 w 12218982"/>
              <a:gd name="connsiteY23" fmla="*/ 6860673 h 6860673"/>
              <a:gd name="connsiteX24" fmla="*/ 4456 w 12218982"/>
              <a:gd name="connsiteY24" fmla="*/ 6860673 h 6860673"/>
              <a:gd name="connsiteX25" fmla="*/ 4456 w 12218982"/>
              <a:gd name="connsiteY25" fmla="*/ 2794000 h 6860673"/>
              <a:gd name="connsiteX26" fmla="*/ 0 w 12218982"/>
              <a:gd name="connsiteY26" fmla="*/ 2794000 h 6860673"/>
              <a:gd name="connsiteX27" fmla="*/ 0 w 12218982"/>
              <a:gd name="connsiteY27" fmla="*/ 2022550 h 6860673"/>
              <a:gd name="connsiteX28" fmla="*/ 4456 w 12218982"/>
              <a:gd name="connsiteY28" fmla="*/ 2022550 h 6860673"/>
              <a:gd name="connsiteX29" fmla="*/ 4456 w 12218982"/>
              <a:gd name="connsiteY29" fmla="*/ 1646989 h 6860673"/>
              <a:gd name="connsiteX30" fmla="*/ 4456 w 12218982"/>
              <a:gd name="connsiteY30" fmla="*/ 0 h 6860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2218982" h="6860673">
                <a:moveTo>
                  <a:pt x="4456" y="0"/>
                </a:moveTo>
                <a:lnTo>
                  <a:pt x="3150735" y="0"/>
                </a:lnTo>
                <a:lnTo>
                  <a:pt x="3150734" y="1"/>
                </a:lnTo>
                <a:lnTo>
                  <a:pt x="3275209" y="1"/>
                </a:lnTo>
                <a:lnTo>
                  <a:pt x="3275209" y="0"/>
                </a:lnTo>
                <a:lnTo>
                  <a:pt x="12218982" y="0"/>
                </a:lnTo>
                <a:lnTo>
                  <a:pt x="12218982" y="1983013"/>
                </a:lnTo>
                <a:lnTo>
                  <a:pt x="12062259" y="2024385"/>
                </a:lnTo>
                <a:cubicBezTo>
                  <a:pt x="11728036" y="2099441"/>
                  <a:pt x="11364094" y="2141640"/>
                  <a:pt x="10972986" y="2139627"/>
                </a:cubicBezTo>
                <a:cubicBezTo>
                  <a:pt x="8748018" y="2128176"/>
                  <a:pt x="7788484" y="155587"/>
                  <a:pt x="5417726" y="115939"/>
                </a:cubicBezTo>
                <a:cubicBezTo>
                  <a:pt x="5278815" y="113616"/>
                  <a:pt x="5143479" y="115764"/>
                  <a:pt x="5011629" y="121918"/>
                </a:cubicBezTo>
                <a:lnTo>
                  <a:pt x="4783396" y="139697"/>
                </a:lnTo>
                <a:lnTo>
                  <a:pt x="4570293" y="145085"/>
                </a:lnTo>
                <a:cubicBezTo>
                  <a:pt x="2859647" y="231798"/>
                  <a:pt x="1397605" y="1260791"/>
                  <a:pt x="692864" y="2723368"/>
                </a:cubicBezTo>
                <a:lnTo>
                  <a:pt x="653810" y="2809752"/>
                </a:lnTo>
                <a:lnTo>
                  <a:pt x="633474" y="2851993"/>
                </a:lnTo>
                <a:cubicBezTo>
                  <a:pt x="600933" y="2920155"/>
                  <a:pt x="575052" y="2977311"/>
                  <a:pt x="551923" y="3041708"/>
                </a:cubicBezTo>
                <a:lnTo>
                  <a:pt x="532245" y="3101107"/>
                </a:lnTo>
                <a:lnTo>
                  <a:pt x="519820" y="3132620"/>
                </a:lnTo>
                <a:cubicBezTo>
                  <a:pt x="340732" y="3621732"/>
                  <a:pt x="242995" y="4150057"/>
                  <a:pt x="242995" y="4701210"/>
                </a:cubicBezTo>
                <a:cubicBezTo>
                  <a:pt x="242995" y="5409836"/>
                  <a:pt x="404560" y="6080725"/>
                  <a:pt x="692864" y="6679052"/>
                </a:cubicBezTo>
                <a:lnTo>
                  <a:pt x="784515" y="6858000"/>
                </a:lnTo>
                <a:lnTo>
                  <a:pt x="341340" y="6858000"/>
                </a:lnTo>
                <a:lnTo>
                  <a:pt x="341340" y="6860673"/>
                </a:lnTo>
                <a:lnTo>
                  <a:pt x="4456" y="6860673"/>
                </a:lnTo>
                <a:lnTo>
                  <a:pt x="4456" y="2794000"/>
                </a:lnTo>
                <a:lnTo>
                  <a:pt x="0" y="2794000"/>
                </a:lnTo>
                <a:lnTo>
                  <a:pt x="0" y="2022550"/>
                </a:lnTo>
                <a:lnTo>
                  <a:pt x="4456" y="2022550"/>
                </a:lnTo>
                <a:lnTo>
                  <a:pt x="4456" y="1646989"/>
                </a:lnTo>
                <a:lnTo>
                  <a:pt x="4456" y="0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50000"/>
                </a:schemeClr>
              </a:gs>
              <a:gs pos="77000">
                <a:schemeClr val="accent3">
                  <a:lumMod val="25000"/>
                  <a:alpha val="0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Freeform 4">
            <a:extLst>
              <a:ext uri="{FF2B5EF4-FFF2-40B4-BE49-F238E27FC236}">
                <a16:creationId xmlns:a16="http://schemas.microsoft.com/office/drawing/2014/main" id="{9AD65933-4DAE-2A46-C7F9-2A20CB244088}"/>
              </a:ext>
            </a:extLst>
          </p:cNvPr>
          <p:cNvSpPr/>
          <p:nvPr userDrawn="1"/>
        </p:nvSpPr>
        <p:spPr>
          <a:xfrm>
            <a:off x="4603793" y="0"/>
            <a:ext cx="6821472" cy="1207007"/>
          </a:xfrm>
          <a:custGeom>
            <a:avLst/>
            <a:gdLst>
              <a:gd name="connsiteX0" fmla="*/ 2449167 w 4758726"/>
              <a:gd name="connsiteY0" fmla="*/ 841961 h 842020"/>
              <a:gd name="connsiteX1" fmla="*/ 12024 w 4758726"/>
              <a:gd name="connsiteY1" fmla="*/ 11254 h 842020"/>
              <a:gd name="connsiteX2" fmla="*/ 0 w 4758726"/>
              <a:gd name="connsiteY2" fmla="*/ 0 h 842020"/>
              <a:gd name="connsiteX3" fmla="*/ 4758726 w 4758726"/>
              <a:gd name="connsiteY3" fmla="*/ 0 h 842020"/>
              <a:gd name="connsiteX4" fmla="*/ 4526601 w 4758726"/>
              <a:gd name="connsiteY4" fmla="*/ 141635 h 842020"/>
              <a:gd name="connsiteX5" fmla="*/ 2449167 w 4758726"/>
              <a:gd name="connsiteY5" fmla="*/ 841961 h 8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8726" h="842020">
                <a:moveTo>
                  <a:pt x="2449167" y="841961"/>
                </a:moveTo>
                <a:cubicBezTo>
                  <a:pt x="1373800" y="847496"/>
                  <a:pt x="537447" y="464031"/>
                  <a:pt x="12024" y="11254"/>
                </a:cubicBezTo>
                <a:lnTo>
                  <a:pt x="0" y="0"/>
                </a:lnTo>
                <a:lnTo>
                  <a:pt x="4758726" y="0"/>
                </a:lnTo>
                <a:lnTo>
                  <a:pt x="4526601" y="141635"/>
                </a:lnTo>
                <a:cubicBezTo>
                  <a:pt x="3913845" y="510819"/>
                  <a:pt x="3285564" y="837657"/>
                  <a:pt x="2449167" y="841961"/>
                </a:cubicBezTo>
                <a:close/>
              </a:path>
            </a:pathLst>
          </a:custGeom>
          <a:gradFill>
            <a:gsLst>
              <a:gs pos="41000">
                <a:schemeClr val="accent5">
                  <a:alpha val="21000"/>
                </a:schemeClr>
              </a:gs>
              <a:gs pos="98000">
                <a:schemeClr val="accent5">
                  <a:lumMod val="50000"/>
                </a:schemeClr>
              </a:gs>
            </a:gsLst>
            <a:lin ang="13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078C0FDD-401B-0E80-5823-215C99BAE6B2}"/>
              </a:ext>
            </a:extLst>
          </p:cNvPr>
          <p:cNvSpPr/>
          <p:nvPr userDrawn="1"/>
        </p:nvSpPr>
        <p:spPr>
          <a:xfrm rot="710202" flipH="1">
            <a:off x="6511239" y="-551340"/>
            <a:ext cx="5838132" cy="3132551"/>
          </a:xfrm>
          <a:custGeom>
            <a:avLst/>
            <a:gdLst>
              <a:gd name="connsiteX0" fmla="*/ 480125 w 6747252"/>
              <a:gd name="connsiteY0" fmla="*/ 0 h 3620355"/>
              <a:gd name="connsiteX1" fmla="*/ 6747252 w 6747252"/>
              <a:gd name="connsiteY1" fmla="*/ 1313462 h 3620355"/>
              <a:gd name="connsiteX2" fmla="*/ 6355443 w 6747252"/>
              <a:gd name="connsiteY2" fmla="*/ 1443581 h 3620355"/>
              <a:gd name="connsiteX3" fmla="*/ 4058536 w 6747252"/>
              <a:gd name="connsiteY3" fmla="*/ 2678500 h 3620355"/>
              <a:gd name="connsiteX4" fmla="*/ 33178 w 6747252"/>
              <a:gd name="connsiteY4" fmla="*/ 2369641 h 3620355"/>
              <a:gd name="connsiteX5" fmla="*/ 0 w 6747252"/>
              <a:gd name="connsiteY5" fmla="*/ 2290898 h 3620355"/>
              <a:gd name="connsiteX6" fmla="*/ 480125 w 6747252"/>
              <a:gd name="connsiteY6" fmla="*/ 0 h 3620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47252" h="3620355">
                <a:moveTo>
                  <a:pt x="480125" y="0"/>
                </a:moveTo>
                <a:lnTo>
                  <a:pt x="6747252" y="1313462"/>
                </a:lnTo>
                <a:lnTo>
                  <a:pt x="6355443" y="1443581"/>
                </a:lnTo>
                <a:cubicBezTo>
                  <a:pt x="5476828" y="1758684"/>
                  <a:pt x="4659690" y="2192443"/>
                  <a:pt x="4058536" y="2678500"/>
                </a:cubicBezTo>
                <a:cubicBezTo>
                  <a:pt x="2102261" y="4268418"/>
                  <a:pt x="625747" y="3626023"/>
                  <a:pt x="33178" y="2369641"/>
                </a:cubicBezTo>
                <a:lnTo>
                  <a:pt x="0" y="2290898"/>
                </a:lnTo>
                <a:lnTo>
                  <a:pt x="480125" y="0"/>
                </a:lnTo>
                <a:close/>
              </a:path>
            </a:pathLst>
          </a:custGeom>
          <a:gradFill flip="none" rotWithShape="1">
            <a:gsLst>
              <a:gs pos="100000">
                <a:schemeClr val="accent4">
                  <a:lumMod val="75000"/>
                  <a:alpha val="19000"/>
                </a:schemeClr>
              </a:gs>
              <a:gs pos="0">
                <a:schemeClr val="accent6">
                  <a:alpha val="61994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3584" y="2176272"/>
            <a:ext cx="9921240" cy="1481328"/>
          </a:xfrm>
        </p:spPr>
        <p:txBody>
          <a:bodyPr anchor="b">
            <a:no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60320" y="4261104"/>
            <a:ext cx="7068312" cy="75895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6377BA9B-C2E4-E61C-EF86-BD674353AF57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569340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4226C42-B02E-1D4B-77B4-BF0257C6041E}"/>
              </a:ext>
            </a:extLst>
          </p:cNvPr>
          <p:cNvSpPr/>
          <p:nvPr userDrawn="1"/>
        </p:nvSpPr>
        <p:spPr>
          <a:xfrm>
            <a:off x="19485" y="0"/>
            <a:ext cx="6721146" cy="6858000"/>
          </a:xfrm>
          <a:custGeom>
            <a:avLst/>
            <a:gdLst>
              <a:gd name="connsiteX0" fmla="*/ 0 w 6721146"/>
              <a:gd name="connsiteY0" fmla="*/ 0 h 6858000"/>
              <a:gd name="connsiteX1" fmla="*/ 399503 w 6721146"/>
              <a:gd name="connsiteY1" fmla="*/ 0 h 6858000"/>
              <a:gd name="connsiteX2" fmla="*/ 395119 w 6721146"/>
              <a:gd name="connsiteY2" fmla="*/ 19864 h 6858000"/>
              <a:gd name="connsiteX3" fmla="*/ 244176 w 6721146"/>
              <a:gd name="connsiteY3" fmla="*/ 529296 h 6858000"/>
              <a:gd name="connsiteX4" fmla="*/ 993095 w 6721146"/>
              <a:gd name="connsiteY4" fmla="*/ 5197987 h 6858000"/>
              <a:gd name="connsiteX5" fmla="*/ 4989455 w 6721146"/>
              <a:gd name="connsiteY5" fmla="*/ 6468602 h 6858000"/>
              <a:gd name="connsiteX6" fmla="*/ 6648701 w 6721146"/>
              <a:gd name="connsiteY6" fmla="*/ 6787937 h 6858000"/>
              <a:gd name="connsiteX7" fmla="*/ 6721146 w 6721146"/>
              <a:gd name="connsiteY7" fmla="*/ 6858000 h 6858000"/>
              <a:gd name="connsiteX8" fmla="*/ 0 w 6721146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21146" h="6858000">
                <a:moveTo>
                  <a:pt x="0" y="0"/>
                </a:moveTo>
                <a:lnTo>
                  <a:pt x="399503" y="0"/>
                </a:lnTo>
                <a:lnTo>
                  <a:pt x="395119" y="19864"/>
                </a:lnTo>
                <a:cubicBezTo>
                  <a:pt x="355531" y="180505"/>
                  <a:pt x="305509" y="350292"/>
                  <a:pt x="244176" y="529296"/>
                </a:cubicBezTo>
                <a:cubicBezTo>
                  <a:pt x="-223599" y="2697668"/>
                  <a:pt x="276778" y="4254046"/>
                  <a:pt x="993095" y="5197987"/>
                </a:cubicBezTo>
                <a:cubicBezTo>
                  <a:pt x="1709415" y="6141924"/>
                  <a:pt x="3704883" y="6653220"/>
                  <a:pt x="4989455" y="6468602"/>
                </a:cubicBezTo>
                <a:cubicBezTo>
                  <a:pt x="5774573" y="6353740"/>
                  <a:pt x="6315041" y="6502080"/>
                  <a:pt x="6648701" y="6787937"/>
                </a:cubicBezTo>
                <a:lnTo>
                  <a:pt x="6721146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73000">
                <a:schemeClr val="accent3">
                  <a:lumMod val="25000"/>
                </a:schemeClr>
              </a:gs>
              <a:gs pos="0">
                <a:schemeClr val="accent1">
                  <a:alpha val="2964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60C6EA0-9137-97A8-7C78-0FCD8675F1B0}"/>
              </a:ext>
            </a:extLst>
          </p:cNvPr>
          <p:cNvSpPr/>
          <p:nvPr userDrawn="1"/>
        </p:nvSpPr>
        <p:spPr>
          <a:xfrm>
            <a:off x="8497" y="7662"/>
            <a:ext cx="4591137" cy="3588767"/>
          </a:xfrm>
          <a:custGeom>
            <a:avLst/>
            <a:gdLst>
              <a:gd name="connsiteX0" fmla="*/ 0 w 4591137"/>
              <a:gd name="connsiteY0" fmla="*/ 0 h 3588767"/>
              <a:gd name="connsiteX1" fmla="*/ 4591137 w 4591137"/>
              <a:gd name="connsiteY1" fmla="*/ 0 h 3588767"/>
              <a:gd name="connsiteX2" fmla="*/ 4458037 w 4591137"/>
              <a:gd name="connsiteY2" fmla="*/ 139038 h 3588767"/>
              <a:gd name="connsiteX3" fmla="*/ 3406398 w 4591137"/>
              <a:gd name="connsiteY3" fmla="*/ 1512312 h 3588767"/>
              <a:gd name="connsiteX4" fmla="*/ 202105 w 4591137"/>
              <a:gd name="connsiteY4" fmla="*/ 3554432 h 3588767"/>
              <a:gd name="connsiteX5" fmla="*/ 0 w 4591137"/>
              <a:gd name="connsiteY5" fmla="*/ 3506319 h 3588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91137" h="3588767">
                <a:moveTo>
                  <a:pt x="0" y="0"/>
                </a:moveTo>
                <a:lnTo>
                  <a:pt x="4591137" y="0"/>
                </a:lnTo>
                <a:lnTo>
                  <a:pt x="4458037" y="139038"/>
                </a:lnTo>
                <a:cubicBezTo>
                  <a:pt x="4038035" y="589101"/>
                  <a:pt x="3677988" y="1055885"/>
                  <a:pt x="3406398" y="1512312"/>
                </a:cubicBezTo>
                <a:cubicBezTo>
                  <a:pt x="2398561" y="3215836"/>
                  <a:pt x="1221089" y="3736280"/>
                  <a:pt x="202105" y="3554432"/>
                </a:cubicBezTo>
                <a:lnTo>
                  <a:pt x="0" y="3506319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25000"/>
                  <a:alpha val="55687"/>
                </a:schemeClr>
              </a:gs>
              <a:gs pos="99000">
                <a:schemeClr val="accent1">
                  <a:lumMod val="60000"/>
                  <a:lumOff val="40000"/>
                  <a:alpha val="20003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reeform 24">
            <a:extLst>
              <a:ext uri="{FF2B5EF4-FFF2-40B4-BE49-F238E27FC236}">
                <a16:creationId xmlns:a16="http://schemas.microsoft.com/office/drawing/2014/main" id="{2698A246-2716-9361-4EDE-2498058A4C3A}"/>
              </a:ext>
            </a:extLst>
          </p:cNvPr>
          <p:cNvSpPr/>
          <p:nvPr userDrawn="1"/>
        </p:nvSpPr>
        <p:spPr>
          <a:xfrm>
            <a:off x="0" y="0"/>
            <a:ext cx="1893320" cy="2085274"/>
          </a:xfrm>
          <a:custGeom>
            <a:avLst/>
            <a:gdLst>
              <a:gd name="connsiteX0" fmla="*/ 0 w 1893320"/>
              <a:gd name="connsiteY0" fmla="*/ 0 h 2085274"/>
              <a:gd name="connsiteX1" fmla="*/ 1893320 w 1893320"/>
              <a:gd name="connsiteY1" fmla="*/ 0 h 2085274"/>
              <a:gd name="connsiteX2" fmla="*/ 1836420 w 1893320"/>
              <a:gd name="connsiteY2" fmla="*/ 89992 h 2085274"/>
              <a:gd name="connsiteX3" fmla="*/ 1471130 w 1893320"/>
              <a:gd name="connsiteY3" fmla="*/ 883842 h 2085274"/>
              <a:gd name="connsiteX4" fmla="*/ 90049 w 1893320"/>
              <a:gd name="connsiteY4" fmla="*/ 2071651 h 2085274"/>
              <a:gd name="connsiteX5" fmla="*/ 0 w 1893320"/>
              <a:gd name="connsiteY5" fmla="*/ 2052168 h 2085274"/>
              <a:gd name="connsiteX6" fmla="*/ 0 w 1893320"/>
              <a:gd name="connsiteY6" fmla="*/ 0 h 2085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93320" h="2085274">
                <a:moveTo>
                  <a:pt x="0" y="0"/>
                </a:moveTo>
                <a:lnTo>
                  <a:pt x="1893320" y="0"/>
                </a:lnTo>
                <a:lnTo>
                  <a:pt x="1836420" y="89992"/>
                </a:lnTo>
                <a:cubicBezTo>
                  <a:pt x="1676137" y="357859"/>
                  <a:pt x="1549717" y="629674"/>
                  <a:pt x="1471130" y="883842"/>
                </a:cubicBezTo>
                <a:cubicBezTo>
                  <a:pt x="1174602" y="1851540"/>
                  <a:pt x="614067" y="2156914"/>
                  <a:pt x="90049" y="2071651"/>
                </a:cubicBezTo>
                <a:lnTo>
                  <a:pt x="0" y="20521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50000"/>
              <a:alpha val="1074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9A7DD52-C2B0-2B91-92C0-905899BB578D}"/>
              </a:ext>
            </a:extLst>
          </p:cNvPr>
          <p:cNvSpPr/>
          <p:nvPr userDrawn="1"/>
        </p:nvSpPr>
        <p:spPr>
          <a:xfrm>
            <a:off x="2" y="5262792"/>
            <a:ext cx="2809260" cy="1595208"/>
          </a:xfrm>
          <a:custGeom>
            <a:avLst/>
            <a:gdLst>
              <a:gd name="connsiteX0" fmla="*/ 0 w 2809260"/>
              <a:gd name="connsiteY0" fmla="*/ 0 h 1595208"/>
              <a:gd name="connsiteX1" fmla="*/ 101140 w 2809260"/>
              <a:gd name="connsiteY1" fmla="*/ 117015 h 1595208"/>
              <a:gd name="connsiteX2" fmla="*/ 2208849 w 2809260"/>
              <a:gd name="connsiteY2" fmla="*/ 1381471 h 1595208"/>
              <a:gd name="connsiteX3" fmla="*/ 2746965 w 2809260"/>
              <a:gd name="connsiteY3" fmla="*/ 1562268 h 1595208"/>
              <a:gd name="connsiteX4" fmla="*/ 2809260 w 2809260"/>
              <a:gd name="connsiteY4" fmla="*/ 1595208 h 1595208"/>
              <a:gd name="connsiteX5" fmla="*/ 0 w 2809260"/>
              <a:gd name="connsiteY5" fmla="*/ 1595207 h 1595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09260" h="1595208">
                <a:moveTo>
                  <a:pt x="0" y="0"/>
                </a:moveTo>
                <a:lnTo>
                  <a:pt x="101140" y="117015"/>
                </a:lnTo>
                <a:cubicBezTo>
                  <a:pt x="653434" y="714877"/>
                  <a:pt x="1509442" y="1220329"/>
                  <a:pt x="2208849" y="1381471"/>
                </a:cubicBezTo>
                <a:cubicBezTo>
                  <a:pt x="2416303" y="1428716"/>
                  <a:pt x="2594874" y="1490011"/>
                  <a:pt x="2746965" y="1562268"/>
                </a:cubicBezTo>
                <a:lnTo>
                  <a:pt x="2809260" y="1595208"/>
                </a:lnTo>
                <a:lnTo>
                  <a:pt x="0" y="1595207"/>
                </a:lnTo>
                <a:close/>
              </a:path>
            </a:pathLst>
          </a:custGeom>
          <a:gradFill flip="none" rotWithShape="1">
            <a:gsLst>
              <a:gs pos="98000">
                <a:schemeClr val="accent5">
                  <a:lumMod val="50000"/>
                  <a:alpha val="67000"/>
                </a:schemeClr>
              </a:gs>
              <a:gs pos="0">
                <a:schemeClr val="accent6">
                  <a:alpha val="4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Freeform 29">
            <a:extLst>
              <a:ext uri="{FF2B5EF4-FFF2-40B4-BE49-F238E27FC236}">
                <a16:creationId xmlns:a16="http://schemas.microsoft.com/office/drawing/2014/main" id="{73541AB3-4000-4259-4112-06DA0F0728A5}"/>
              </a:ext>
            </a:extLst>
          </p:cNvPr>
          <p:cNvSpPr/>
          <p:nvPr userDrawn="1"/>
        </p:nvSpPr>
        <p:spPr>
          <a:xfrm>
            <a:off x="10193397" y="2730129"/>
            <a:ext cx="1979119" cy="4127871"/>
          </a:xfrm>
          <a:custGeom>
            <a:avLst/>
            <a:gdLst>
              <a:gd name="connsiteX0" fmla="*/ 1979119 w 1979119"/>
              <a:gd name="connsiteY0" fmla="*/ 0 h 4127871"/>
              <a:gd name="connsiteX1" fmla="*/ 1979119 w 1979119"/>
              <a:gd name="connsiteY1" fmla="*/ 4127871 h 4127871"/>
              <a:gd name="connsiteX2" fmla="*/ 0 w 1979119"/>
              <a:gd name="connsiteY2" fmla="*/ 4127871 h 4127871"/>
              <a:gd name="connsiteX3" fmla="*/ 113381 w 1979119"/>
              <a:gd name="connsiteY3" fmla="*/ 3939685 h 4127871"/>
              <a:gd name="connsiteX4" fmla="*/ 893390 w 1979119"/>
              <a:gd name="connsiteY4" fmla="*/ 1926136 h 4127871"/>
              <a:gd name="connsiteX5" fmla="*/ 1827429 w 1979119"/>
              <a:gd name="connsiteY5" fmla="*/ 103152 h 4127871"/>
              <a:gd name="connsiteX6" fmla="*/ 1979119 w 1979119"/>
              <a:gd name="connsiteY6" fmla="*/ 0 h 4127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79119" h="4127871">
                <a:moveTo>
                  <a:pt x="1979119" y="0"/>
                </a:moveTo>
                <a:lnTo>
                  <a:pt x="1979119" y="4127871"/>
                </a:lnTo>
                <a:lnTo>
                  <a:pt x="0" y="4127871"/>
                </a:lnTo>
                <a:lnTo>
                  <a:pt x="113381" y="3939685"/>
                </a:lnTo>
                <a:cubicBezTo>
                  <a:pt x="496433" y="3268400"/>
                  <a:pt x="776925" y="2555572"/>
                  <a:pt x="893390" y="1926136"/>
                </a:cubicBezTo>
                <a:cubicBezTo>
                  <a:pt x="1059875" y="1013485"/>
                  <a:pt x="1404160" y="429246"/>
                  <a:pt x="1827429" y="103152"/>
                </a:cubicBezTo>
                <a:lnTo>
                  <a:pt x="1979119" y="0"/>
                </a:lnTo>
                <a:close/>
              </a:path>
            </a:pathLst>
          </a:custGeom>
          <a:gradFill>
            <a:gsLst>
              <a:gs pos="83000">
                <a:schemeClr val="accent5">
                  <a:lumMod val="58000"/>
                  <a:alpha val="35019"/>
                </a:schemeClr>
              </a:gs>
              <a:gs pos="0">
                <a:schemeClr val="accent6">
                  <a:lumMod val="89923"/>
                  <a:lumOff val="10077"/>
                  <a:alpha val="35554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5336" y="822960"/>
            <a:ext cx="8878824" cy="1069848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3DC3A9-D4E6-42CF-91A8-F267C7C66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36192" y="2185416"/>
            <a:ext cx="2953512" cy="493776"/>
          </a:xfrm>
        </p:spPr>
        <p:txBody>
          <a:bodyPr anchor="t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52CCA9-53A3-4DA5-AD45-C2A2C12A3A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36192" y="2743200"/>
            <a:ext cx="2953512" cy="2578608"/>
          </a:xfrm>
        </p:spPr>
        <p:txBody>
          <a:bodyPr/>
          <a:lstStyle>
            <a:lvl1pPr marL="228600" indent="-228600">
              <a:defRPr sz="1800"/>
            </a:lvl1pPr>
            <a:lvl2pPr indent="-228600">
              <a:defRPr sz="1600"/>
            </a:lvl2pPr>
            <a:lvl3pPr indent="-228600">
              <a:defRPr sz="1400"/>
            </a:lvl3pPr>
            <a:lvl4pPr indent="-228600">
              <a:defRPr sz="1200"/>
            </a:lvl4pPr>
            <a:lvl5pPr indent="-22860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00C9C6-BD61-4D2C-9146-FB785BAE4F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54880" y="2185416"/>
            <a:ext cx="2953512" cy="493776"/>
          </a:xfrm>
        </p:spPr>
        <p:txBody>
          <a:bodyPr anchor="t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E342EE-68BB-484D-98C3-48A7847549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54880" y="2743200"/>
            <a:ext cx="2953512" cy="2578608"/>
          </a:xfrm>
        </p:spPr>
        <p:txBody>
          <a:bodyPr/>
          <a:lstStyle>
            <a:lvl1pPr marL="228600" indent="-228600">
              <a:defRPr sz="1800"/>
            </a:lvl1pPr>
            <a:lvl2pPr indent="-228600">
              <a:defRPr sz="1600"/>
            </a:lvl2pPr>
            <a:lvl3pPr indent="-228600">
              <a:defRPr sz="1400"/>
            </a:lvl3pPr>
            <a:lvl4pPr indent="-228600">
              <a:defRPr sz="1200"/>
            </a:lvl4pPr>
            <a:lvl5pPr indent="-22860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C963910-7C6F-7474-84FF-C53D235027B8}"/>
              </a:ext>
            </a:extLst>
          </p:cNvPr>
          <p:cNvCxnSpPr>
            <a:cxnSpLocks/>
          </p:cNvCxnSpPr>
          <p:nvPr userDrawn="1"/>
        </p:nvCxnSpPr>
        <p:spPr>
          <a:xfrm>
            <a:off x="594170" y="846661"/>
            <a:ext cx="0" cy="5111012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43CEC7BC-C46D-D3AD-22D8-8737322B7E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973568" y="2185416"/>
            <a:ext cx="2953512" cy="493776"/>
          </a:xfrm>
        </p:spPr>
        <p:txBody>
          <a:bodyPr anchor="t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Content Placeholder 5">
            <a:extLst>
              <a:ext uri="{FF2B5EF4-FFF2-40B4-BE49-F238E27FC236}">
                <a16:creationId xmlns:a16="http://schemas.microsoft.com/office/drawing/2014/main" id="{658FA801-D400-D7FB-6241-4A41BBAAA0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973568" y="2743200"/>
            <a:ext cx="2953512" cy="2578608"/>
          </a:xfrm>
        </p:spPr>
        <p:txBody>
          <a:bodyPr/>
          <a:lstStyle>
            <a:lvl1pPr marL="228600" indent="-228600">
              <a:defRPr sz="1800"/>
            </a:lvl1pPr>
            <a:lvl2pPr indent="-228600">
              <a:defRPr sz="1600"/>
            </a:lvl2pPr>
            <a:lvl3pPr indent="-228600">
              <a:defRPr sz="1400"/>
            </a:lvl3pPr>
            <a:lvl4pPr indent="-228600">
              <a:defRPr sz="1200"/>
            </a:lvl4pPr>
            <a:lvl5pPr indent="-22860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A1B6EC4D-3DDA-49E9-0600-3F48F3C60207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503394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x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15CD9-7B09-FB25-0368-96365B9DD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588" y="832104"/>
            <a:ext cx="8878824" cy="106984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1740CAD-6CDA-9014-8875-BCECEECE0522}"/>
              </a:ext>
            </a:extLst>
          </p:cNvPr>
          <p:cNvSpPr/>
          <p:nvPr userDrawn="1"/>
        </p:nvSpPr>
        <p:spPr>
          <a:xfrm flipH="1">
            <a:off x="3791017" y="2349814"/>
            <a:ext cx="2058045" cy="205804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6E536D1-EF07-9062-CA32-986876ED933F}"/>
              </a:ext>
            </a:extLst>
          </p:cNvPr>
          <p:cNvSpPr/>
          <p:nvPr userDrawn="1"/>
        </p:nvSpPr>
        <p:spPr>
          <a:xfrm flipH="1">
            <a:off x="8929767" y="2349814"/>
            <a:ext cx="2058045" cy="205804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D09D35C-DD66-8B6A-98FE-003262BBE72D}"/>
              </a:ext>
            </a:extLst>
          </p:cNvPr>
          <p:cNvSpPr/>
          <p:nvPr userDrawn="1"/>
        </p:nvSpPr>
        <p:spPr>
          <a:xfrm flipH="1">
            <a:off x="6342947" y="2349814"/>
            <a:ext cx="2058045" cy="2058045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0E263D2-96A8-9EB3-2175-1DB2FD5CB609}"/>
              </a:ext>
            </a:extLst>
          </p:cNvPr>
          <p:cNvSpPr/>
          <p:nvPr userDrawn="1"/>
        </p:nvSpPr>
        <p:spPr>
          <a:xfrm flipH="1">
            <a:off x="1247942" y="2349814"/>
            <a:ext cx="2058045" cy="2058045"/>
          </a:xfrm>
          <a:prstGeom prst="ellipse">
            <a:avLst/>
          </a:prstGeom>
          <a:gradFill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B3517CD-F786-4206-2455-E4C3BD98742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42524" y="4508648"/>
            <a:ext cx="2468880" cy="365760"/>
          </a:xfrm>
        </p:spPr>
        <p:txBody>
          <a:bodyPr lIns="0" tIns="0" rIns="0" bIns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978C389-1D90-6CEB-1D34-D69BF78983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2524" y="4879877"/>
            <a:ext cx="2468880" cy="274638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12B5D758-2B43-B448-79C9-1F09317F866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27120" y="4508648"/>
            <a:ext cx="2468880" cy="365760"/>
          </a:xfrm>
        </p:spPr>
        <p:txBody>
          <a:bodyPr lIns="0" tIns="0" rIns="0" bIns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65404FC1-F068-1D2B-A3D6-59F44099DD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27120" y="4879877"/>
            <a:ext cx="2468880" cy="274638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5F0B1C4A-F0AC-3974-6F79-9CCF799976B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096000" y="4508648"/>
            <a:ext cx="2468880" cy="365760"/>
          </a:xfrm>
        </p:spPr>
        <p:txBody>
          <a:bodyPr lIns="0" tIns="0" rIns="0" bIns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5C12C91B-3BBC-019A-22DF-DF71A287D58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096000" y="4879877"/>
            <a:ext cx="2468880" cy="274638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BB3FD4C7-50B9-E37D-A077-B15D8C6DB9A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724349" y="4508648"/>
            <a:ext cx="2468880" cy="365760"/>
          </a:xfrm>
        </p:spPr>
        <p:txBody>
          <a:bodyPr lIns="0" tIns="0" rIns="0" bIns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486092F0-1D91-8C7F-EEFE-A7D79FF89C1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724349" y="4879877"/>
            <a:ext cx="2468880" cy="274638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D38BBA9-DB40-81D9-4D13-4351576F9FD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399285" y="2505584"/>
            <a:ext cx="1746504" cy="1746504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0">
            <a:extLst>
              <a:ext uri="{FF2B5EF4-FFF2-40B4-BE49-F238E27FC236}">
                <a16:creationId xmlns:a16="http://schemas.microsoft.com/office/drawing/2014/main" id="{D4E44748-5631-A2C7-ADA1-FB2707923EE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946787" y="2505584"/>
            <a:ext cx="1746504" cy="1746504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0">
            <a:extLst>
              <a:ext uri="{FF2B5EF4-FFF2-40B4-BE49-F238E27FC236}">
                <a16:creationId xmlns:a16="http://schemas.microsoft.com/office/drawing/2014/main" id="{8A56F66F-909F-8F64-B021-9820EB3F6B6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498717" y="2505584"/>
            <a:ext cx="1746504" cy="1746504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0">
            <a:extLst>
              <a:ext uri="{FF2B5EF4-FFF2-40B4-BE49-F238E27FC236}">
                <a16:creationId xmlns:a16="http://schemas.microsoft.com/office/drawing/2014/main" id="{EB90D275-5951-BAE0-8859-71B60C946087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085537" y="2505584"/>
            <a:ext cx="1746504" cy="1746504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0E889068-D6EF-EB12-8F11-27E8B38132A5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3784201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x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3CF1AC86-4E83-EED8-9FB5-635710111D45}"/>
              </a:ext>
            </a:extLst>
          </p:cNvPr>
          <p:cNvSpPr/>
          <p:nvPr userDrawn="1"/>
        </p:nvSpPr>
        <p:spPr>
          <a:xfrm flipH="1">
            <a:off x="1704107" y="4055522"/>
            <a:ext cx="1231495" cy="123149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03E890B-5D84-F4A6-E963-051A1C52577D}"/>
              </a:ext>
            </a:extLst>
          </p:cNvPr>
          <p:cNvSpPr/>
          <p:nvPr userDrawn="1"/>
        </p:nvSpPr>
        <p:spPr>
          <a:xfrm flipH="1">
            <a:off x="4228381" y="1853643"/>
            <a:ext cx="1231495" cy="123149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A321B0B-6EF1-E460-8E13-3BBE774FA148}"/>
              </a:ext>
            </a:extLst>
          </p:cNvPr>
          <p:cNvSpPr/>
          <p:nvPr userDrawn="1"/>
        </p:nvSpPr>
        <p:spPr>
          <a:xfrm flipH="1">
            <a:off x="6752655" y="4055275"/>
            <a:ext cx="1231495" cy="123149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98AB146-30D1-CD59-5D88-5097CF8561D1}"/>
              </a:ext>
            </a:extLst>
          </p:cNvPr>
          <p:cNvSpPr/>
          <p:nvPr userDrawn="1"/>
        </p:nvSpPr>
        <p:spPr>
          <a:xfrm flipH="1">
            <a:off x="9280950" y="4066155"/>
            <a:ext cx="1231495" cy="1231495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FE52614-CC2D-3550-FDBA-9D7D76ED0F72}"/>
              </a:ext>
            </a:extLst>
          </p:cNvPr>
          <p:cNvSpPr/>
          <p:nvPr userDrawn="1"/>
        </p:nvSpPr>
        <p:spPr>
          <a:xfrm flipH="1">
            <a:off x="4228381" y="4056366"/>
            <a:ext cx="1231495" cy="1231495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D19BEA3C-B965-CC70-315C-7C531CD7AA4A}"/>
              </a:ext>
            </a:extLst>
          </p:cNvPr>
          <p:cNvSpPr/>
          <p:nvPr userDrawn="1"/>
        </p:nvSpPr>
        <p:spPr>
          <a:xfrm flipH="1">
            <a:off x="9276929" y="1861862"/>
            <a:ext cx="1231495" cy="123149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BCCE6E9-C40E-A684-457C-F08C974BD59F}"/>
              </a:ext>
            </a:extLst>
          </p:cNvPr>
          <p:cNvSpPr/>
          <p:nvPr userDrawn="1"/>
        </p:nvSpPr>
        <p:spPr>
          <a:xfrm flipH="1">
            <a:off x="6752655" y="1855810"/>
            <a:ext cx="1231495" cy="1231495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9B5F0D0-ABA3-5B0F-77C9-C5B64A613F84}"/>
              </a:ext>
            </a:extLst>
          </p:cNvPr>
          <p:cNvSpPr/>
          <p:nvPr userDrawn="1"/>
        </p:nvSpPr>
        <p:spPr>
          <a:xfrm flipH="1">
            <a:off x="1692043" y="1846020"/>
            <a:ext cx="1231495" cy="1231495"/>
          </a:xfrm>
          <a:prstGeom prst="ellipse">
            <a:avLst/>
          </a:prstGeom>
          <a:gradFill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515CD9-7B09-FB25-0368-96365B9DD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588" y="338328"/>
            <a:ext cx="8878824" cy="106984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B3517CD-F786-4206-2455-E4C3BD98742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76854" y="3209544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978C389-1D90-6CEB-1D34-D69BF78983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76854" y="3447288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12B5D758-2B43-B448-79C9-1F09317F866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01128" y="3209544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65404FC1-F068-1D2B-A3D6-59F44099DD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701128" y="3447288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5F0B1C4A-F0AC-3974-6F79-9CCF799976B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25402" y="3209544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5C12C91B-3BBC-019A-22DF-DF71A287D58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25402" y="3447288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BB3FD4C7-50B9-E37D-A077-B15D8C6DB9A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749676" y="3209544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486092F0-1D91-8C7F-EEFE-A7D79FF89C1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749676" y="3447288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D38BBA9-DB40-81D9-4D13-4351576F9FD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782010" y="1935987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0">
            <a:extLst>
              <a:ext uri="{FF2B5EF4-FFF2-40B4-BE49-F238E27FC236}">
                <a16:creationId xmlns:a16="http://schemas.microsoft.com/office/drawing/2014/main" id="{D4E44748-5631-A2C7-ADA1-FB2707923EE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318348" y="1935987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0">
            <a:extLst>
              <a:ext uri="{FF2B5EF4-FFF2-40B4-BE49-F238E27FC236}">
                <a16:creationId xmlns:a16="http://schemas.microsoft.com/office/drawing/2014/main" id="{8A56F66F-909F-8F64-B021-9820EB3F6B6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42622" y="1935987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0">
            <a:extLst>
              <a:ext uri="{FF2B5EF4-FFF2-40B4-BE49-F238E27FC236}">
                <a16:creationId xmlns:a16="http://schemas.microsoft.com/office/drawing/2014/main" id="{EB90D275-5951-BAE0-8859-71B60C946087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366896" y="1935987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20">
            <a:extLst>
              <a:ext uri="{FF2B5EF4-FFF2-40B4-BE49-F238E27FC236}">
                <a16:creationId xmlns:a16="http://schemas.microsoft.com/office/drawing/2014/main" id="{BA9EB14D-8336-06B5-51E3-FBCAF00F1F2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794074" y="4145489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20">
            <a:extLst>
              <a:ext uri="{FF2B5EF4-FFF2-40B4-BE49-F238E27FC236}">
                <a16:creationId xmlns:a16="http://schemas.microsoft.com/office/drawing/2014/main" id="{A1E65D12-1094-78B5-B37A-A03576991D1D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4318348" y="4146333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20">
            <a:extLst>
              <a:ext uri="{FF2B5EF4-FFF2-40B4-BE49-F238E27FC236}">
                <a16:creationId xmlns:a16="http://schemas.microsoft.com/office/drawing/2014/main" id="{6ABE5CEC-34A4-CD5D-FA0D-D675A87984F5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842622" y="4145242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20">
            <a:extLst>
              <a:ext uri="{FF2B5EF4-FFF2-40B4-BE49-F238E27FC236}">
                <a16:creationId xmlns:a16="http://schemas.microsoft.com/office/drawing/2014/main" id="{5DA945B5-3444-7CAC-AA4A-55B04D039824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9370917" y="4156122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Text Placeholder 11">
            <a:extLst>
              <a:ext uri="{FF2B5EF4-FFF2-40B4-BE49-F238E27FC236}">
                <a16:creationId xmlns:a16="http://schemas.microsoft.com/office/drawing/2014/main" id="{CB0DA5B5-9C84-7B23-EE8E-CEA555CD808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176854" y="5440680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11">
            <a:extLst>
              <a:ext uri="{FF2B5EF4-FFF2-40B4-BE49-F238E27FC236}">
                <a16:creationId xmlns:a16="http://schemas.microsoft.com/office/drawing/2014/main" id="{99C62621-0080-5CDD-E5DD-2FCF2D548CE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1176854" y="5678424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B69DDE47-632B-987E-545E-BAB200D374ED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701128" y="5440680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11">
            <a:extLst>
              <a:ext uri="{FF2B5EF4-FFF2-40B4-BE49-F238E27FC236}">
                <a16:creationId xmlns:a16="http://schemas.microsoft.com/office/drawing/2014/main" id="{A165DCBF-4EFD-7181-68BA-1625AC1C0D5F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701128" y="5678424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3C7ECA2F-9EC3-26BD-B424-ECE80473DF37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225402" y="5440680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11">
            <a:extLst>
              <a:ext uri="{FF2B5EF4-FFF2-40B4-BE49-F238E27FC236}">
                <a16:creationId xmlns:a16="http://schemas.microsoft.com/office/drawing/2014/main" id="{C9535F99-6134-8D03-FFEE-D1B3E007F2CC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225402" y="5678424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11">
            <a:extLst>
              <a:ext uri="{FF2B5EF4-FFF2-40B4-BE49-F238E27FC236}">
                <a16:creationId xmlns:a16="http://schemas.microsoft.com/office/drawing/2014/main" id="{163BD863-99E7-C7C4-4762-8C168574E9A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8749676" y="5440680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11">
            <a:extLst>
              <a:ext uri="{FF2B5EF4-FFF2-40B4-BE49-F238E27FC236}">
                <a16:creationId xmlns:a16="http://schemas.microsoft.com/office/drawing/2014/main" id="{63678AE5-B810-D5BE-40B5-888AF447315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8749676" y="5678424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909429-3833-4DAE-101B-15690103F3D1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6345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F4F2FF2-B2D0-EAB9-0059-1E59CFF27936}"/>
              </a:ext>
            </a:extLst>
          </p:cNvPr>
          <p:cNvSpPr/>
          <p:nvPr userDrawn="1"/>
        </p:nvSpPr>
        <p:spPr>
          <a:xfrm>
            <a:off x="0" y="3079989"/>
            <a:ext cx="4744043" cy="3778013"/>
          </a:xfrm>
          <a:custGeom>
            <a:avLst/>
            <a:gdLst>
              <a:gd name="connsiteX0" fmla="*/ 552680 w 4744043"/>
              <a:gd name="connsiteY0" fmla="*/ 2 h 3778013"/>
              <a:gd name="connsiteX1" fmla="*/ 3368067 w 4744043"/>
              <a:gd name="connsiteY1" fmla="*/ 2076456 h 3778013"/>
              <a:gd name="connsiteX2" fmla="*/ 4603294 w 4744043"/>
              <a:gd name="connsiteY2" fmla="*/ 3641510 h 3778013"/>
              <a:gd name="connsiteX3" fmla="*/ 4744043 w 4744043"/>
              <a:gd name="connsiteY3" fmla="*/ 3778013 h 3778013"/>
              <a:gd name="connsiteX4" fmla="*/ 0 w 4744043"/>
              <a:gd name="connsiteY4" fmla="*/ 3778013 h 3778013"/>
              <a:gd name="connsiteX5" fmla="*/ 0 w 4744043"/>
              <a:gd name="connsiteY5" fmla="*/ 73323 h 3778013"/>
              <a:gd name="connsiteX6" fmla="*/ 163773 w 4744043"/>
              <a:gd name="connsiteY6" fmla="*/ 34335 h 3778013"/>
              <a:gd name="connsiteX7" fmla="*/ 552680 w 4744043"/>
              <a:gd name="connsiteY7" fmla="*/ 2 h 377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44043" h="3778013">
                <a:moveTo>
                  <a:pt x="552680" y="2"/>
                </a:moveTo>
                <a:cubicBezTo>
                  <a:pt x="1474475" y="1086"/>
                  <a:pt x="2486209" y="585872"/>
                  <a:pt x="3368067" y="2076456"/>
                </a:cubicBezTo>
                <a:cubicBezTo>
                  <a:pt x="3678455" y="2598086"/>
                  <a:pt x="4104379" y="3133243"/>
                  <a:pt x="4603294" y="3641510"/>
                </a:cubicBezTo>
                <a:lnTo>
                  <a:pt x="4744043" y="3778013"/>
                </a:lnTo>
                <a:lnTo>
                  <a:pt x="0" y="3778013"/>
                </a:lnTo>
                <a:lnTo>
                  <a:pt x="0" y="73323"/>
                </a:lnTo>
                <a:lnTo>
                  <a:pt x="163773" y="34335"/>
                </a:lnTo>
                <a:cubicBezTo>
                  <a:pt x="291146" y="11604"/>
                  <a:pt x="420996" y="-154"/>
                  <a:pt x="552680" y="2"/>
                </a:cubicBezTo>
                <a:close/>
              </a:path>
            </a:pathLst>
          </a:custGeom>
          <a:gradFill flip="none" rotWithShape="1">
            <a:gsLst>
              <a:gs pos="41000">
                <a:schemeClr val="accent3">
                  <a:lumMod val="25000"/>
                  <a:alpha val="67969"/>
                </a:schemeClr>
              </a:gs>
              <a:gs pos="100000">
                <a:schemeClr val="accent2">
                  <a:alpha val="29022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B193F7C-DAB3-79A0-9B6F-012F23BAF8BD}"/>
              </a:ext>
            </a:extLst>
          </p:cNvPr>
          <p:cNvSpPr/>
          <p:nvPr userDrawn="1"/>
        </p:nvSpPr>
        <p:spPr>
          <a:xfrm>
            <a:off x="1" y="0"/>
            <a:ext cx="6552595" cy="3112082"/>
          </a:xfrm>
          <a:custGeom>
            <a:avLst/>
            <a:gdLst>
              <a:gd name="connsiteX0" fmla="*/ 6552595 w 6552595"/>
              <a:gd name="connsiteY0" fmla="*/ 0 h 3112082"/>
              <a:gd name="connsiteX1" fmla="*/ 6479403 w 6552595"/>
              <a:gd name="connsiteY1" fmla="*/ 116338 h 3112082"/>
              <a:gd name="connsiteX2" fmla="*/ 4627940 w 6552595"/>
              <a:gd name="connsiteY2" fmla="*/ 645238 h 3112082"/>
              <a:gd name="connsiteX3" fmla="*/ 631580 w 6552595"/>
              <a:gd name="connsiteY3" fmla="*/ 1915852 h 3112082"/>
              <a:gd name="connsiteX4" fmla="*/ 46252 w 6552595"/>
              <a:gd name="connsiteY4" fmla="*/ 2980209 h 3112082"/>
              <a:gd name="connsiteX5" fmla="*/ 0 w 6552595"/>
              <a:gd name="connsiteY5" fmla="*/ 3112082 h 3112082"/>
              <a:gd name="connsiteX6" fmla="*/ 0 w 6552595"/>
              <a:gd name="connsiteY6" fmla="*/ 1037361 h 3112082"/>
              <a:gd name="connsiteX7" fmla="*/ 0 w 6552595"/>
              <a:gd name="connsiteY7" fmla="*/ 0 h 3112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52595" h="3112082">
                <a:moveTo>
                  <a:pt x="6552595" y="0"/>
                </a:moveTo>
                <a:lnTo>
                  <a:pt x="6479403" y="116338"/>
                </a:lnTo>
                <a:cubicBezTo>
                  <a:pt x="6181653" y="532833"/>
                  <a:pt x="5587528" y="785625"/>
                  <a:pt x="4627940" y="645238"/>
                </a:cubicBezTo>
                <a:cubicBezTo>
                  <a:pt x="3343367" y="460619"/>
                  <a:pt x="1347900" y="971915"/>
                  <a:pt x="631580" y="1915852"/>
                </a:cubicBezTo>
                <a:cubicBezTo>
                  <a:pt x="407731" y="2210834"/>
                  <a:pt x="204970" y="2565624"/>
                  <a:pt x="46252" y="2980209"/>
                </a:cubicBezTo>
                <a:lnTo>
                  <a:pt x="0" y="3112082"/>
                </a:lnTo>
                <a:lnTo>
                  <a:pt x="0" y="103736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76000">
                <a:schemeClr val="accent3">
                  <a:lumMod val="25000"/>
                </a:schemeClr>
              </a:gs>
              <a:gs pos="0">
                <a:schemeClr val="accent1">
                  <a:alpha val="56738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9D045F5-266F-9ADF-9692-2DA7DB16DFFE}"/>
              </a:ext>
            </a:extLst>
          </p:cNvPr>
          <p:cNvSpPr/>
          <p:nvPr userDrawn="1"/>
        </p:nvSpPr>
        <p:spPr>
          <a:xfrm>
            <a:off x="10269564" y="0"/>
            <a:ext cx="1922436" cy="5772376"/>
          </a:xfrm>
          <a:custGeom>
            <a:avLst/>
            <a:gdLst>
              <a:gd name="connsiteX0" fmla="*/ 0 w 1922436"/>
              <a:gd name="connsiteY0" fmla="*/ 0 h 5772376"/>
              <a:gd name="connsiteX1" fmla="*/ 1922436 w 1922436"/>
              <a:gd name="connsiteY1" fmla="*/ 0 h 5772376"/>
              <a:gd name="connsiteX2" fmla="*/ 1922436 w 1922436"/>
              <a:gd name="connsiteY2" fmla="*/ 5770832 h 5772376"/>
              <a:gd name="connsiteX3" fmla="*/ 1785843 w 1922436"/>
              <a:gd name="connsiteY3" fmla="*/ 5772376 h 5772376"/>
              <a:gd name="connsiteX4" fmla="*/ 167636 w 1922436"/>
              <a:gd name="connsiteY4" fmla="*/ 2958760 h 5772376"/>
              <a:gd name="connsiteX5" fmla="*/ 11457 w 1922436"/>
              <a:gd name="connsiteY5" fmla="*/ 41049 h 5772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2436" h="5772376">
                <a:moveTo>
                  <a:pt x="0" y="0"/>
                </a:moveTo>
                <a:lnTo>
                  <a:pt x="1922436" y="0"/>
                </a:lnTo>
                <a:lnTo>
                  <a:pt x="1922436" y="5770832"/>
                </a:lnTo>
                <a:lnTo>
                  <a:pt x="1785843" y="5772376"/>
                </a:lnTo>
                <a:cubicBezTo>
                  <a:pt x="715486" y="5737436"/>
                  <a:pt x="-199675" y="4895626"/>
                  <a:pt x="167636" y="2958760"/>
                </a:cubicBezTo>
                <a:cubicBezTo>
                  <a:pt x="324540" y="2119813"/>
                  <a:pt x="262661" y="1037667"/>
                  <a:pt x="11457" y="41049"/>
                </a:cubicBezTo>
                <a:close/>
              </a:path>
            </a:pathLst>
          </a:custGeom>
          <a:gradFill flip="none" rotWithShape="1">
            <a:gsLst>
              <a:gs pos="10000">
                <a:schemeClr val="accent2">
                  <a:alpha val="9960"/>
                </a:schemeClr>
              </a:gs>
              <a:gs pos="100000">
                <a:schemeClr val="accent1">
                  <a:alpha val="47557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A494E50-F563-24E6-92E6-F9E55D1F3D50}"/>
              </a:ext>
            </a:extLst>
          </p:cNvPr>
          <p:cNvSpPr/>
          <p:nvPr userDrawn="1"/>
        </p:nvSpPr>
        <p:spPr>
          <a:xfrm>
            <a:off x="10861332" y="0"/>
            <a:ext cx="1330669" cy="3088658"/>
          </a:xfrm>
          <a:custGeom>
            <a:avLst/>
            <a:gdLst>
              <a:gd name="connsiteX0" fmla="*/ 0 w 1330669"/>
              <a:gd name="connsiteY0" fmla="*/ 0 h 3088658"/>
              <a:gd name="connsiteX1" fmla="*/ 1330669 w 1330669"/>
              <a:gd name="connsiteY1" fmla="*/ 0 h 3088658"/>
              <a:gd name="connsiteX2" fmla="*/ 1330669 w 1330669"/>
              <a:gd name="connsiteY2" fmla="*/ 3088658 h 3088658"/>
              <a:gd name="connsiteX3" fmla="*/ 1265038 w 1330669"/>
              <a:gd name="connsiteY3" fmla="*/ 3075052 h 3088658"/>
              <a:gd name="connsiteX4" fmla="*/ 84101 w 1330669"/>
              <a:gd name="connsiteY4" fmla="*/ 918166 h 3088658"/>
              <a:gd name="connsiteX5" fmla="*/ 3100 w 1330669"/>
              <a:gd name="connsiteY5" fmla="*/ 15153 h 3088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30669" h="3088658">
                <a:moveTo>
                  <a:pt x="0" y="0"/>
                </a:moveTo>
                <a:lnTo>
                  <a:pt x="1330669" y="0"/>
                </a:lnTo>
                <a:lnTo>
                  <a:pt x="1330669" y="3088658"/>
                </a:lnTo>
                <a:lnTo>
                  <a:pt x="1265038" y="3075052"/>
                </a:lnTo>
                <a:cubicBezTo>
                  <a:pt x="597017" y="2898062"/>
                  <a:pt x="64513" y="2241595"/>
                  <a:pt x="84101" y="918166"/>
                </a:cubicBezTo>
                <a:cubicBezTo>
                  <a:pt x="87550" y="637183"/>
                  <a:pt x="59230" y="331259"/>
                  <a:pt x="3100" y="15153"/>
                </a:cubicBezTo>
                <a:close/>
              </a:path>
            </a:pathLst>
          </a:custGeom>
          <a:solidFill>
            <a:schemeClr val="accent1">
              <a:alpha val="50635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glass card">
            <a:extLst>
              <a:ext uri="{FF2B5EF4-FFF2-40B4-BE49-F238E27FC236}">
                <a16:creationId xmlns:a16="http://schemas.microsoft.com/office/drawing/2014/main" id="{D9024B22-C102-71C1-8593-95259EC18972}"/>
              </a:ext>
            </a:extLst>
          </p:cNvPr>
          <p:cNvSpPr/>
          <p:nvPr userDrawn="1"/>
        </p:nvSpPr>
        <p:spPr>
          <a:xfrm>
            <a:off x="1474384" y="1005155"/>
            <a:ext cx="9243233" cy="4978750"/>
          </a:xfrm>
          <a:prstGeom prst="roundRect">
            <a:avLst>
              <a:gd name="adj" fmla="val 6806"/>
            </a:avLst>
          </a:prstGeom>
          <a:gradFill>
            <a:gsLst>
              <a:gs pos="99000">
                <a:schemeClr val="bg1">
                  <a:alpha val="3000"/>
                </a:schemeClr>
              </a:gs>
              <a:gs pos="46000">
                <a:schemeClr val="bg1">
                  <a:alpha val="17037"/>
                </a:schemeClr>
              </a:gs>
              <a:gs pos="6000">
                <a:schemeClr val="bg1">
                  <a:alpha val="13000"/>
                </a:schemeClr>
              </a:gs>
            </a:gsLst>
            <a:path path="circle">
              <a:fillToRect l="100000" t="100000"/>
            </a:path>
          </a:gradFill>
          <a:ln w="6350">
            <a:noFill/>
          </a:ln>
          <a:effectLst>
            <a:outerShdw blurRad="63500" dist="38100" dir="5400000" sx="1000" sy="1000" algn="t" rotWithShape="0">
              <a:prstClr val="black">
                <a:alpha val="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8088" y="2157984"/>
            <a:ext cx="7735824" cy="1069848"/>
          </a:xfrm>
        </p:spPr>
        <p:txBody>
          <a:bodyPr anchor="b">
            <a:no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8088" y="3685032"/>
            <a:ext cx="7735824" cy="1133856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3303B57-FF55-B795-FAE7-5EF26BFCBEF3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6115287" y="2597113"/>
            <a:ext cx="0" cy="165518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8A78F28F-70CE-7FE2-ACE1-FA2D7C1CE590}"/>
              </a:ext>
            </a:extLst>
          </p:cNvPr>
          <p:cNvSpPr/>
          <p:nvPr userDrawn="1"/>
        </p:nvSpPr>
        <p:spPr>
          <a:xfrm>
            <a:off x="0" y="0"/>
            <a:ext cx="2862855" cy="1527696"/>
          </a:xfrm>
          <a:custGeom>
            <a:avLst/>
            <a:gdLst>
              <a:gd name="connsiteX0" fmla="*/ 0 w 2862855"/>
              <a:gd name="connsiteY0" fmla="*/ 0 h 1527696"/>
              <a:gd name="connsiteX1" fmla="*/ 2862855 w 2862855"/>
              <a:gd name="connsiteY1" fmla="*/ 0 h 1527696"/>
              <a:gd name="connsiteX2" fmla="*/ 2757362 w 2862855"/>
              <a:gd name="connsiteY2" fmla="*/ 85011 h 1527696"/>
              <a:gd name="connsiteX3" fmla="*/ 1949659 w 2862855"/>
              <a:gd name="connsiteY3" fmla="*/ 424032 h 1527696"/>
              <a:gd name="connsiteX4" fmla="*/ 170555 w 2862855"/>
              <a:gd name="connsiteY4" fmla="*/ 1373059 h 1527696"/>
              <a:gd name="connsiteX5" fmla="*/ 0 w 2862855"/>
              <a:gd name="connsiteY5" fmla="*/ 1527696 h 1527696"/>
              <a:gd name="connsiteX6" fmla="*/ 0 w 2862855"/>
              <a:gd name="connsiteY6" fmla="*/ 872969 h 1527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62855" h="1527696">
                <a:moveTo>
                  <a:pt x="0" y="0"/>
                </a:moveTo>
                <a:lnTo>
                  <a:pt x="2862855" y="0"/>
                </a:lnTo>
                <a:lnTo>
                  <a:pt x="2757362" y="85011"/>
                </a:lnTo>
                <a:cubicBezTo>
                  <a:pt x="2560942" y="227521"/>
                  <a:pt x="2295416" y="345289"/>
                  <a:pt x="1949659" y="424032"/>
                </a:cubicBezTo>
                <a:cubicBezTo>
                  <a:pt x="1377417" y="555874"/>
                  <a:pt x="700343" y="918207"/>
                  <a:pt x="170555" y="1373059"/>
                </a:cubicBezTo>
                <a:lnTo>
                  <a:pt x="0" y="1527696"/>
                </a:lnTo>
                <a:lnTo>
                  <a:pt x="0" y="872969"/>
                </a:lnTo>
                <a:close/>
              </a:path>
            </a:pathLst>
          </a:custGeom>
          <a:gradFill flip="none" rotWithShape="1">
            <a:gsLst>
              <a:gs pos="100000">
                <a:schemeClr val="accent3">
                  <a:lumMod val="25000"/>
                  <a:alpha val="40000"/>
                </a:schemeClr>
              </a:gs>
              <a:gs pos="0">
                <a:schemeClr val="accent4">
                  <a:alpha val="69786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294AB31D-FEF2-F3B0-D726-81CE48F895EA}"/>
              </a:ext>
            </a:extLst>
          </p:cNvPr>
          <p:cNvSpPr/>
          <p:nvPr userDrawn="1"/>
        </p:nvSpPr>
        <p:spPr>
          <a:xfrm>
            <a:off x="2" y="4761091"/>
            <a:ext cx="3131151" cy="2096908"/>
          </a:xfrm>
          <a:custGeom>
            <a:avLst/>
            <a:gdLst>
              <a:gd name="connsiteX0" fmla="*/ 186163 w 3131151"/>
              <a:gd name="connsiteY0" fmla="*/ 0 h 2096908"/>
              <a:gd name="connsiteX1" fmla="*/ 2469297 w 3131151"/>
              <a:gd name="connsiteY1" fmla="*/ 1411265 h 2096908"/>
              <a:gd name="connsiteX2" fmla="*/ 3026909 w 3131151"/>
              <a:gd name="connsiteY2" fmla="*/ 2004423 h 2096908"/>
              <a:gd name="connsiteX3" fmla="*/ 3131151 w 3131151"/>
              <a:gd name="connsiteY3" fmla="*/ 2096908 h 2096908"/>
              <a:gd name="connsiteX4" fmla="*/ 0 w 3131151"/>
              <a:gd name="connsiteY4" fmla="*/ 2096908 h 2096908"/>
              <a:gd name="connsiteX5" fmla="*/ 0 w 3131151"/>
              <a:gd name="connsiteY5" fmla="*/ 4640 h 2096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31151" h="2096908">
                <a:moveTo>
                  <a:pt x="186163" y="0"/>
                </a:moveTo>
                <a:cubicBezTo>
                  <a:pt x="883663" y="24692"/>
                  <a:pt x="1675023" y="432572"/>
                  <a:pt x="2469297" y="1411265"/>
                </a:cubicBezTo>
                <a:cubicBezTo>
                  <a:pt x="2632187" y="1610943"/>
                  <a:pt x="2819757" y="1809855"/>
                  <a:pt x="3026909" y="2004423"/>
                </a:cubicBezTo>
                <a:lnTo>
                  <a:pt x="3131151" y="2096908"/>
                </a:lnTo>
                <a:lnTo>
                  <a:pt x="0" y="2096908"/>
                </a:lnTo>
                <a:lnTo>
                  <a:pt x="0" y="4640"/>
                </a:lnTo>
                <a:close/>
              </a:path>
            </a:pathLst>
          </a:custGeom>
          <a:gradFill flip="none" rotWithShape="1">
            <a:gsLst>
              <a:gs pos="47000">
                <a:schemeClr val="accent6">
                  <a:alpha val="51365"/>
                </a:schemeClr>
              </a:gs>
              <a:gs pos="100000">
                <a:schemeClr val="accent4">
                  <a:alpha val="24386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D59244-F5C6-F823-882F-E7DC3D22A578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4293843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FA2E8-50A1-4465-AC33-6FAC0E773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2824" y="1856232"/>
            <a:ext cx="4718304" cy="1069848"/>
          </a:xfrm>
        </p:spPr>
        <p:txBody>
          <a:bodyPr anchor="b">
            <a:no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5DE34-CDB7-41F7-A95A-592B99558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1968" y="3374136"/>
            <a:ext cx="4709160" cy="2395728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Freeform 14">
            <a:extLst>
              <a:ext uri="{FF2B5EF4-FFF2-40B4-BE49-F238E27FC236}">
                <a16:creationId xmlns:a16="http://schemas.microsoft.com/office/drawing/2014/main" id="{907BDD9A-3C2A-A21B-A425-1BB45BF5C103}"/>
              </a:ext>
            </a:extLst>
          </p:cNvPr>
          <p:cNvSpPr/>
          <p:nvPr userDrawn="1"/>
        </p:nvSpPr>
        <p:spPr>
          <a:xfrm rot="5400000" flipH="1" flipV="1">
            <a:off x="-1248967" y="1248969"/>
            <a:ext cx="6858000" cy="4360065"/>
          </a:xfrm>
          <a:custGeom>
            <a:avLst/>
            <a:gdLst>
              <a:gd name="connsiteX0" fmla="*/ 6858000 w 6858000"/>
              <a:gd name="connsiteY0" fmla="*/ 0 h 4360065"/>
              <a:gd name="connsiteX1" fmla="*/ 6858000 w 6858000"/>
              <a:gd name="connsiteY1" fmla="*/ 4019634 h 4360065"/>
              <a:gd name="connsiteX2" fmla="*/ 6786526 w 6858000"/>
              <a:gd name="connsiteY2" fmla="*/ 3987694 h 4360065"/>
              <a:gd name="connsiteX3" fmla="*/ 4380589 w 6858000"/>
              <a:gd name="connsiteY3" fmla="*/ 3270469 h 4360065"/>
              <a:gd name="connsiteX4" fmla="*/ 1148443 w 6858000"/>
              <a:gd name="connsiteY4" fmla="*/ 4360028 h 4360065"/>
              <a:gd name="connsiteX5" fmla="*/ 93033 w 6858000"/>
              <a:gd name="connsiteY5" fmla="*/ 4174462 h 4360065"/>
              <a:gd name="connsiteX6" fmla="*/ 0 w 6858000"/>
              <a:gd name="connsiteY6" fmla="*/ 4134599 h 4360065"/>
              <a:gd name="connsiteX7" fmla="*/ 0 w 6858000"/>
              <a:gd name="connsiteY7" fmla="*/ 0 h 4360065"/>
              <a:gd name="connsiteX8" fmla="*/ 6858000 w 6858000"/>
              <a:gd name="connsiteY8" fmla="*/ 0 h 436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8000" h="4360065">
                <a:moveTo>
                  <a:pt x="6858000" y="0"/>
                </a:moveTo>
                <a:lnTo>
                  <a:pt x="6858000" y="4019634"/>
                </a:lnTo>
                <a:lnTo>
                  <a:pt x="6786526" y="3987694"/>
                </a:lnTo>
                <a:cubicBezTo>
                  <a:pt x="6330423" y="3769997"/>
                  <a:pt x="5587519" y="3251791"/>
                  <a:pt x="4380589" y="3270469"/>
                </a:cubicBezTo>
                <a:cubicBezTo>
                  <a:pt x="3001241" y="3291816"/>
                  <a:pt x="2442968" y="4353863"/>
                  <a:pt x="1148443" y="4360028"/>
                </a:cubicBezTo>
                <a:cubicBezTo>
                  <a:pt x="743904" y="4361955"/>
                  <a:pt x="389317" y="4288650"/>
                  <a:pt x="93033" y="4174462"/>
                </a:cubicBezTo>
                <a:lnTo>
                  <a:pt x="0" y="4134599"/>
                </a:lnTo>
                <a:lnTo>
                  <a:pt x="0" y="0"/>
                </a:lnTo>
                <a:lnTo>
                  <a:pt x="6858000" y="0"/>
                </a:lnTo>
                <a:close/>
              </a:path>
            </a:pathLst>
          </a:custGeom>
          <a:solidFill>
            <a:schemeClr val="accent4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989D7F61-B47A-97D5-F725-EC5EFE81187A}"/>
              </a:ext>
            </a:extLst>
          </p:cNvPr>
          <p:cNvSpPr/>
          <p:nvPr userDrawn="1"/>
        </p:nvSpPr>
        <p:spPr>
          <a:xfrm rot="16200000" flipH="1">
            <a:off x="-952024" y="952025"/>
            <a:ext cx="6858000" cy="4953950"/>
          </a:xfrm>
          <a:custGeom>
            <a:avLst/>
            <a:gdLst>
              <a:gd name="connsiteX0" fmla="*/ 0 w 6858000"/>
              <a:gd name="connsiteY0" fmla="*/ 0 h 4953950"/>
              <a:gd name="connsiteX1" fmla="*/ 0 w 6858000"/>
              <a:gd name="connsiteY1" fmla="*/ 4289773 h 4953950"/>
              <a:gd name="connsiteX2" fmla="*/ 181159 w 6858000"/>
              <a:gd name="connsiteY2" fmla="*/ 4411259 h 4953950"/>
              <a:gd name="connsiteX3" fmla="*/ 2222746 w 6858000"/>
              <a:gd name="connsiteY3" fmla="*/ 4953891 h 4953950"/>
              <a:gd name="connsiteX4" fmla="*/ 6808516 w 6858000"/>
              <a:gd name="connsiteY4" fmla="*/ 3223031 h 4953950"/>
              <a:gd name="connsiteX5" fmla="*/ 6858000 w 6858000"/>
              <a:gd name="connsiteY5" fmla="*/ 3220931 h 4953950"/>
              <a:gd name="connsiteX6" fmla="*/ 6858000 w 6858000"/>
              <a:gd name="connsiteY6" fmla="*/ 0 h 4953950"/>
              <a:gd name="connsiteX7" fmla="*/ 0 w 6858000"/>
              <a:gd name="connsiteY7" fmla="*/ 0 h 4953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000" h="4953950">
                <a:moveTo>
                  <a:pt x="0" y="0"/>
                </a:moveTo>
                <a:lnTo>
                  <a:pt x="0" y="4289773"/>
                </a:lnTo>
                <a:lnTo>
                  <a:pt x="181159" y="4411259"/>
                </a:lnTo>
                <a:cubicBezTo>
                  <a:pt x="694541" y="4727180"/>
                  <a:pt x="1386349" y="4958196"/>
                  <a:pt x="2222746" y="4953891"/>
                </a:cubicBezTo>
                <a:cubicBezTo>
                  <a:pt x="4074768" y="4944360"/>
                  <a:pt x="4906383" y="3353427"/>
                  <a:pt x="6808516" y="3223031"/>
                </a:cubicBezTo>
                <a:lnTo>
                  <a:pt x="6858000" y="3220931"/>
                </a:lnTo>
                <a:lnTo>
                  <a:pt x="6858000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20000">
                <a:schemeClr val="accent6">
                  <a:alpha val="52965"/>
                </a:schemeClr>
              </a:gs>
              <a:gs pos="90000">
                <a:schemeClr val="accent5">
                  <a:lumMod val="50000"/>
                  <a:alpha val="72473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Freeform 17">
            <a:extLst>
              <a:ext uri="{FF2B5EF4-FFF2-40B4-BE49-F238E27FC236}">
                <a16:creationId xmlns:a16="http://schemas.microsoft.com/office/drawing/2014/main" id="{A70008D0-0FB3-5B8D-3060-6EDD9E247095}"/>
              </a:ext>
            </a:extLst>
          </p:cNvPr>
          <p:cNvSpPr/>
          <p:nvPr userDrawn="1"/>
        </p:nvSpPr>
        <p:spPr>
          <a:xfrm rot="16200000" flipH="1">
            <a:off x="-1513890" y="1513891"/>
            <a:ext cx="6858000" cy="3830219"/>
          </a:xfrm>
          <a:custGeom>
            <a:avLst/>
            <a:gdLst>
              <a:gd name="connsiteX0" fmla="*/ 0 w 6858000"/>
              <a:gd name="connsiteY0" fmla="*/ 0 h 3830219"/>
              <a:gd name="connsiteX1" fmla="*/ 0 w 6858000"/>
              <a:gd name="connsiteY1" fmla="*/ 2994317 h 3830219"/>
              <a:gd name="connsiteX2" fmla="*/ 150933 w 6858000"/>
              <a:gd name="connsiteY2" fmla="*/ 2952927 h 3830219"/>
              <a:gd name="connsiteX3" fmla="*/ 533317 w 6858000"/>
              <a:gd name="connsiteY3" fmla="*/ 2907735 h 3830219"/>
              <a:gd name="connsiteX4" fmla="*/ 2516906 w 6858000"/>
              <a:gd name="connsiteY4" fmla="*/ 3558655 h 3830219"/>
              <a:gd name="connsiteX5" fmla="*/ 2542419 w 6858000"/>
              <a:gd name="connsiteY5" fmla="*/ 3568616 h 3830219"/>
              <a:gd name="connsiteX6" fmla="*/ 2607100 w 6858000"/>
              <a:gd name="connsiteY6" fmla="*/ 3608308 h 3830219"/>
              <a:gd name="connsiteX7" fmla="*/ 3580199 w 6858000"/>
              <a:gd name="connsiteY7" fmla="*/ 3830188 h 3830219"/>
              <a:gd name="connsiteX8" fmla="*/ 6145368 w 6858000"/>
              <a:gd name="connsiteY8" fmla="*/ 2895740 h 3830219"/>
              <a:gd name="connsiteX9" fmla="*/ 6711794 w 6858000"/>
              <a:gd name="connsiteY9" fmla="*/ 2941805 h 3830219"/>
              <a:gd name="connsiteX10" fmla="*/ 6858000 w 6858000"/>
              <a:gd name="connsiteY10" fmla="*/ 2973381 h 3830219"/>
              <a:gd name="connsiteX11" fmla="*/ 6858000 w 6858000"/>
              <a:gd name="connsiteY11" fmla="*/ 0 h 3830219"/>
              <a:gd name="connsiteX12" fmla="*/ 0 w 6858000"/>
              <a:gd name="connsiteY12" fmla="*/ 0 h 3830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58000" h="3830219">
                <a:moveTo>
                  <a:pt x="0" y="0"/>
                </a:moveTo>
                <a:lnTo>
                  <a:pt x="0" y="2994317"/>
                </a:lnTo>
                <a:lnTo>
                  <a:pt x="150933" y="2952927"/>
                </a:lnTo>
                <a:cubicBezTo>
                  <a:pt x="269822" y="2926258"/>
                  <a:pt x="396478" y="2910024"/>
                  <a:pt x="533317" y="2907735"/>
                </a:cubicBezTo>
                <a:cubicBezTo>
                  <a:pt x="1559606" y="2890571"/>
                  <a:pt x="2163137" y="3401988"/>
                  <a:pt x="2516906" y="3558655"/>
                </a:cubicBezTo>
                <a:lnTo>
                  <a:pt x="2542419" y="3568616"/>
                </a:lnTo>
                <a:lnTo>
                  <a:pt x="2607100" y="3608308"/>
                </a:lnTo>
                <a:cubicBezTo>
                  <a:pt x="2866745" y="3741243"/>
                  <a:pt x="3194928" y="3832171"/>
                  <a:pt x="3580199" y="3830188"/>
                </a:cubicBezTo>
                <a:cubicBezTo>
                  <a:pt x="4607589" y="3824901"/>
                  <a:pt x="5050658" y="2914049"/>
                  <a:pt x="6145368" y="2895740"/>
                </a:cubicBezTo>
                <a:cubicBezTo>
                  <a:pt x="6350626" y="2892307"/>
                  <a:pt x="6538973" y="2910018"/>
                  <a:pt x="6711794" y="2941805"/>
                </a:cubicBezTo>
                <a:lnTo>
                  <a:pt x="6858000" y="2973381"/>
                </a:lnTo>
                <a:lnTo>
                  <a:pt x="685800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45000">
                <a:schemeClr val="accent6">
                  <a:alpha val="29951"/>
                </a:schemeClr>
              </a:gs>
              <a:gs pos="99000">
                <a:schemeClr val="accent4">
                  <a:lumMod val="75000"/>
                  <a:alpha val="2734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CA6FFAC-0E5C-DA2F-C0F9-D5602F928AEC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7545111" y="2275586"/>
            <a:ext cx="0" cy="165518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6253C65D-BFE5-FC4B-7441-6A94866F5792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8026350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F7D74-558F-4816-9367-4004FFA2B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069ADF-8CD9-4E77-BB8D-70D8824C5A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5F077D-E901-4AA9-B062-1C37FF407B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66659521-5586-DDF3-000C-77C833880598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3010694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5ED18-7A07-47F1-8056-CD86B076A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4CE62E1F-60F9-8DDC-614F-169846B5B2D6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14769475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95C6FE8D-C8A3-30EC-BB80-23C3FB7A12AF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8751072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BD6A3-F987-4FCC-A6EF-2EF0D33C0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F06A0-63CE-4272-B90E-4F20296BFB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467220-06E3-427A-B4D3-9B0030E09D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4A3C1BB5-E4D9-5753-A94F-8C4510F93C95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799200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08F2A-1C19-4116-80DF-E24EDDF28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A489A7-7CA6-4CC9-B634-FCB2E102C6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F5F80D-1DB9-4E0A-8F68-924FC1C9C3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4DDB3E0-22AE-7629-35DD-90D2BB6C5750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435165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5">
            <a:extLst>
              <a:ext uri="{FF2B5EF4-FFF2-40B4-BE49-F238E27FC236}">
                <a16:creationId xmlns:a16="http://schemas.microsoft.com/office/drawing/2014/main" id="{079F0D65-9DED-1DC3-6E6D-E4AD5252A007}"/>
              </a:ext>
            </a:extLst>
          </p:cNvPr>
          <p:cNvSpPr/>
          <p:nvPr userDrawn="1"/>
        </p:nvSpPr>
        <p:spPr>
          <a:xfrm rot="16200000" flipV="1">
            <a:off x="6507450" y="1163358"/>
            <a:ext cx="6858000" cy="4531278"/>
          </a:xfrm>
          <a:custGeom>
            <a:avLst/>
            <a:gdLst>
              <a:gd name="connsiteX0" fmla="*/ 6858000 w 6858000"/>
              <a:gd name="connsiteY0" fmla="*/ 3150313 h 3750964"/>
              <a:gd name="connsiteX1" fmla="*/ 6858000 w 6858000"/>
              <a:gd name="connsiteY1" fmla="*/ 0 h 3750964"/>
              <a:gd name="connsiteX2" fmla="*/ 0 w 6858000"/>
              <a:gd name="connsiteY2" fmla="*/ 0 h 3750964"/>
              <a:gd name="connsiteX3" fmla="*/ 0 w 6858000"/>
              <a:gd name="connsiteY3" fmla="*/ 3220894 h 3750964"/>
              <a:gd name="connsiteX4" fmla="*/ 10973 w 6858000"/>
              <a:gd name="connsiteY4" fmla="*/ 3230398 h 3750964"/>
              <a:gd name="connsiteX5" fmla="*/ 1661251 w 6858000"/>
              <a:gd name="connsiteY5" fmla="*/ 3750927 h 3750964"/>
              <a:gd name="connsiteX6" fmla="*/ 4893397 w 6858000"/>
              <a:gd name="connsiteY6" fmla="*/ 2661368 h 3750964"/>
              <a:gd name="connsiteX7" fmla="*/ 6834019 w 6858000"/>
              <a:gd name="connsiteY7" fmla="*/ 3137932 h 3750964"/>
              <a:gd name="connsiteX8" fmla="*/ 6858000 w 6858000"/>
              <a:gd name="connsiteY8" fmla="*/ 3150313 h 3750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8000" h="3750964">
                <a:moveTo>
                  <a:pt x="6858000" y="3150313"/>
                </a:moveTo>
                <a:lnTo>
                  <a:pt x="6858000" y="0"/>
                </a:lnTo>
                <a:lnTo>
                  <a:pt x="0" y="0"/>
                </a:lnTo>
                <a:lnTo>
                  <a:pt x="0" y="3220894"/>
                </a:lnTo>
                <a:lnTo>
                  <a:pt x="10973" y="3230398"/>
                </a:lnTo>
                <a:cubicBezTo>
                  <a:pt x="366756" y="3514112"/>
                  <a:pt x="933081" y="3754395"/>
                  <a:pt x="1661251" y="3750927"/>
                </a:cubicBezTo>
                <a:cubicBezTo>
                  <a:pt x="2955776" y="3744762"/>
                  <a:pt x="3514049" y="2682714"/>
                  <a:pt x="4893397" y="2661368"/>
                </a:cubicBezTo>
                <a:cubicBezTo>
                  <a:pt x="5755490" y="2648026"/>
                  <a:pt x="6380835" y="2908605"/>
                  <a:pt x="6834019" y="3137932"/>
                </a:cubicBezTo>
                <a:lnTo>
                  <a:pt x="6858000" y="3150313"/>
                </a:lnTo>
                <a:close/>
              </a:path>
            </a:pathLst>
          </a:custGeom>
          <a:solidFill>
            <a:schemeClr val="accent4">
              <a:alpha val="1423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" name="Freeform 18">
            <a:extLst>
              <a:ext uri="{FF2B5EF4-FFF2-40B4-BE49-F238E27FC236}">
                <a16:creationId xmlns:a16="http://schemas.microsoft.com/office/drawing/2014/main" id="{9C605622-8F1F-632F-D5C0-1F2E7875EBA1}"/>
              </a:ext>
            </a:extLst>
          </p:cNvPr>
          <p:cNvSpPr/>
          <p:nvPr userDrawn="1"/>
        </p:nvSpPr>
        <p:spPr>
          <a:xfrm rot="5400000">
            <a:off x="6488397" y="1182411"/>
            <a:ext cx="6858000" cy="4493171"/>
          </a:xfrm>
          <a:custGeom>
            <a:avLst/>
            <a:gdLst>
              <a:gd name="connsiteX0" fmla="*/ 0 w 6858000"/>
              <a:gd name="connsiteY0" fmla="*/ 3300688 h 4744323"/>
              <a:gd name="connsiteX1" fmla="*/ 0 w 6858000"/>
              <a:gd name="connsiteY1" fmla="*/ 0 h 4744323"/>
              <a:gd name="connsiteX2" fmla="*/ 6858000 w 6858000"/>
              <a:gd name="connsiteY2" fmla="*/ 0 h 4744323"/>
              <a:gd name="connsiteX3" fmla="*/ 6858000 w 6858000"/>
              <a:gd name="connsiteY3" fmla="*/ 3130282 h 4744323"/>
              <a:gd name="connsiteX4" fmla="*/ 6685009 w 6858000"/>
              <a:gd name="connsiteY4" fmla="*/ 3177721 h 4744323"/>
              <a:gd name="connsiteX5" fmla="*/ 2944852 w 6858000"/>
              <a:gd name="connsiteY5" fmla="*/ 4744264 h 4744323"/>
              <a:gd name="connsiteX6" fmla="*/ 88593 w 6858000"/>
              <a:gd name="connsiteY6" fmla="*/ 3449517 h 4744323"/>
              <a:gd name="connsiteX7" fmla="*/ 0 w 6858000"/>
              <a:gd name="connsiteY7" fmla="*/ 3300688 h 4744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000" h="4744323">
                <a:moveTo>
                  <a:pt x="0" y="3300688"/>
                </a:moveTo>
                <a:lnTo>
                  <a:pt x="0" y="0"/>
                </a:lnTo>
                <a:lnTo>
                  <a:pt x="6858000" y="0"/>
                </a:lnTo>
                <a:lnTo>
                  <a:pt x="6858000" y="3130282"/>
                </a:lnTo>
                <a:lnTo>
                  <a:pt x="6685009" y="3177721"/>
                </a:lnTo>
                <a:cubicBezTo>
                  <a:pt x="5333681" y="3615865"/>
                  <a:pt x="4498161" y="4736270"/>
                  <a:pt x="2944852" y="4744264"/>
                </a:cubicBezTo>
                <a:cubicBezTo>
                  <a:pt x="1511029" y="4751644"/>
                  <a:pt x="502120" y="4067469"/>
                  <a:pt x="88593" y="3449517"/>
                </a:cubicBezTo>
                <a:lnTo>
                  <a:pt x="0" y="3300688"/>
                </a:lnTo>
                <a:close/>
              </a:path>
            </a:pathLst>
          </a:custGeom>
          <a:gradFill flip="none" rotWithShape="1">
            <a:gsLst>
              <a:gs pos="4000">
                <a:schemeClr val="accent2">
                  <a:alpha val="23589"/>
                </a:schemeClr>
              </a:gs>
              <a:gs pos="79000">
                <a:schemeClr val="accent5">
                  <a:lumMod val="50000"/>
                  <a:alpha val="52188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" name="Freeform 12">
            <a:extLst>
              <a:ext uri="{FF2B5EF4-FFF2-40B4-BE49-F238E27FC236}">
                <a16:creationId xmlns:a16="http://schemas.microsoft.com/office/drawing/2014/main" id="{919AB4B2-2D3A-FCB5-0314-CC465BCC0E5D}"/>
              </a:ext>
            </a:extLst>
          </p:cNvPr>
          <p:cNvSpPr/>
          <p:nvPr userDrawn="1"/>
        </p:nvSpPr>
        <p:spPr>
          <a:xfrm rot="5400000">
            <a:off x="6926379" y="1582290"/>
            <a:ext cx="6858001" cy="3693421"/>
          </a:xfrm>
          <a:custGeom>
            <a:avLst/>
            <a:gdLst>
              <a:gd name="connsiteX0" fmla="*/ 0 w 6858001"/>
              <a:gd name="connsiteY0" fmla="*/ 3437558 h 3693421"/>
              <a:gd name="connsiteX1" fmla="*/ 0 w 6858001"/>
              <a:gd name="connsiteY1" fmla="*/ 0 h 3693421"/>
              <a:gd name="connsiteX2" fmla="*/ 6858001 w 6858001"/>
              <a:gd name="connsiteY2" fmla="*/ 0 h 3693421"/>
              <a:gd name="connsiteX3" fmla="*/ 6858001 w 6858001"/>
              <a:gd name="connsiteY3" fmla="*/ 1982949 h 3693421"/>
              <a:gd name="connsiteX4" fmla="*/ 6594582 w 6858001"/>
              <a:gd name="connsiteY4" fmla="*/ 1960784 h 3693421"/>
              <a:gd name="connsiteX5" fmla="*/ 6223032 w 6858001"/>
              <a:gd name="connsiteY5" fmla="*/ 1954544 h 3693421"/>
              <a:gd name="connsiteX6" fmla="*/ 1449771 w 6858001"/>
              <a:gd name="connsiteY6" fmla="*/ 3693362 h 3693421"/>
              <a:gd name="connsiteX7" fmla="*/ 163899 w 6858001"/>
              <a:gd name="connsiteY7" fmla="*/ 3498289 h 3693421"/>
              <a:gd name="connsiteX8" fmla="*/ 0 w 6858001"/>
              <a:gd name="connsiteY8" fmla="*/ 3437558 h 3693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8001" h="3693421">
                <a:moveTo>
                  <a:pt x="0" y="3437558"/>
                </a:moveTo>
                <a:lnTo>
                  <a:pt x="0" y="0"/>
                </a:lnTo>
                <a:lnTo>
                  <a:pt x="6858001" y="0"/>
                </a:lnTo>
                <a:lnTo>
                  <a:pt x="6858001" y="1982949"/>
                </a:lnTo>
                <a:lnTo>
                  <a:pt x="6594582" y="1960784"/>
                </a:lnTo>
                <a:cubicBezTo>
                  <a:pt x="6474164" y="1954657"/>
                  <a:pt x="6350346" y="1952415"/>
                  <a:pt x="6223032" y="1954544"/>
                </a:cubicBezTo>
                <a:cubicBezTo>
                  <a:pt x="4185999" y="1988612"/>
                  <a:pt x="3361537" y="3683524"/>
                  <a:pt x="1449771" y="3693362"/>
                </a:cubicBezTo>
                <a:cubicBezTo>
                  <a:pt x="971830" y="3695822"/>
                  <a:pt x="541102" y="3621442"/>
                  <a:pt x="163899" y="3498289"/>
                </a:cubicBezTo>
                <a:lnTo>
                  <a:pt x="0" y="3437558"/>
                </a:lnTo>
                <a:close/>
              </a:path>
            </a:pathLst>
          </a:custGeom>
          <a:gradFill>
            <a:gsLst>
              <a:gs pos="84000">
                <a:schemeClr val="accent4">
                  <a:alpha val="20000"/>
                </a:schemeClr>
              </a:gs>
              <a:gs pos="1000">
                <a:schemeClr val="accent6">
                  <a:alpha val="38000"/>
                </a:schemeClr>
              </a:gs>
              <a:gs pos="100000">
                <a:schemeClr val="accent6">
                  <a:alpha val="3349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2" y="832104"/>
            <a:ext cx="8878824" cy="1069848"/>
          </a:xfrm>
        </p:spPr>
        <p:txBody>
          <a:bodyPr anchor="b">
            <a:no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6422136" cy="3282696"/>
          </a:xfrm>
        </p:spPr>
        <p:txBody>
          <a:bodyPr>
            <a:noAutofit/>
          </a:bodyPr>
          <a:lstStyle>
            <a:lvl1pPr marL="347472">
              <a:lnSpc>
                <a:spcPct val="150000"/>
              </a:lnSpc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5B22DD34-844E-06A0-1FAB-C5958FA16338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963167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BE68DE5-FB8F-C713-B589-69851789C6C5}"/>
              </a:ext>
            </a:extLst>
          </p:cNvPr>
          <p:cNvSpPr/>
          <p:nvPr userDrawn="1"/>
        </p:nvSpPr>
        <p:spPr>
          <a:xfrm>
            <a:off x="1" y="4852144"/>
            <a:ext cx="5681755" cy="2002200"/>
          </a:xfrm>
          <a:custGeom>
            <a:avLst/>
            <a:gdLst>
              <a:gd name="connsiteX0" fmla="*/ 320629 w 5681755"/>
              <a:gd name="connsiteY0" fmla="*/ 0 h 2002200"/>
              <a:gd name="connsiteX1" fmla="*/ 375829 w 5681755"/>
              <a:gd name="connsiteY1" fmla="*/ 158026 h 2002200"/>
              <a:gd name="connsiteX2" fmla="*/ 897491 w 5681755"/>
              <a:gd name="connsiteY2" fmla="*/ 961690 h 2002200"/>
              <a:gd name="connsiteX3" fmla="*/ 4054478 w 5681755"/>
              <a:gd name="connsiteY3" fmla="*/ 1474149 h 2002200"/>
              <a:gd name="connsiteX4" fmla="*/ 5679398 w 5681755"/>
              <a:gd name="connsiteY4" fmla="*/ 1986034 h 2002200"/>
              <a:gd name="connsiteX5" fmla="*/ 5681755 w 5681755"/>
              <a:gd name="connsiteY5" fmla="*/ 2002200 h 2002200"/>
              <a:gd name="connsiteX6" fmla="*/ 0 w 5681755"/>
              <a:gd name="connsiteY6" fmla="*/ 1989323 h 2002200"/>
              <a:gd name="connsiteX7" fmla="*/ 0 w 5681755"/>
              <a:gd name="connsiteY7" fmla="*/ 1952135 h 200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81755" h="2002200">
                <a:moveTo>
                  <a:pt x="320629" y="0"/>
                </a:moveTo>
                <a:lnTo>
                  <a:pt x="375829" y="158026"/>
                </a:lnTo>
                <a:cubicBezTo>
                  <a:pt x="503741" y="486192"/>
                  <a:pt x="688117" y="753054"/>
                  <a:pt x="897491" y="961690"/>
                </a:cubicBezTo>
                <a:cubicBezTo>
                  <a:pt x="1455821" y="1518049"/>
                  <a:pt x="3033468" y="1694058"/>
                  <a:pt x="4054478" y="1474149"/>
                </a:cubicBezTo>
                <a:cubicBezTo>
                  <a:pt x="5094564" y="1247948"/>
                  <a:pt x="5587838" y="1548928"/>
                  <a:pt x="5679398" y="1986034"/>
                </a:cubicBezTo>
                <a:lnTo>
                  <a:pt x="5681755" y="2002200"/>
                </a:lnTo>
                <a:lnTo>
                  <a:pt x="0" y="1989323"/>
                </a:lnTo>
                <a:lnTo>
                  <a:pt x="0" y="1952135"/>
                </a:lnTo>
                <a:close/>
              </a:path>
            </a:pathLst>
          </a:custGeom>
          <a:gradFill flip="none" rotWithShape="1">
            <a:gsLst>
              <a:gs pos="77000">
                <a:schemeClr val="accent3">
                  <a:lumMod val="25000"/>
                  <a:alpha val="0"/>
                </a:schemeClr>
              </a:gs>
              <a:gs pos="0">
                <a:schemeClr val="tx2">
                  <a:alpha val="70774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76B337A9-EA8E-4E30-3CF4-C681F9705934}"/>
              </a:ext>
            </a:extLst>
          </p:cNvPr>
          <p:cNvSpPr/>
          <p:nvPr userDrawn="1"/>
        </p:nvSpPr>
        <p:spPr>
          <a:xfrm>
            <a:off x="1" y="0"/>
            <a:ext cx="6392389" cy="3297866"/>
          </a:xfrm>
          <a:custGeom>
            <a:avLst/>
            <a:gdLst>
              <a:gd name="connsiteX0" fmla="*/ 0 w 6392389"/>
              <a:gd name="connsiteY0" fmla="*/ 0 h 3297866"/>
              <a:gd name="connsiteX1" fmla="*/ 6392389 w 6392389"/>
              <a:gd name="connsiteY1" fmla="*/ 0 h 3297866"/>
              <a:gd name="connsiteX2" fmla="*/ 6039257 w 6392389"/>
              <a:gd name="connsiteY2" fmla="*/ 205593 h 3297866"/>
              <a:gd name="connsiteX3" fmla="*/ 4044501 w 6392389"/>
              <a:gd name="connsiteY3" fmla="*/ 1885401 h 3297866"/>
              <a:gd name="connsiteX4" fmla="*/ 41384 w 6392389"/>
              <a:gd name="connsiteY4" fmla="*/ 2408804 h 3297866"/>
              <a:gd name="connsiteX5" fmla="*/ 0 w 6392389"/>
              <a:gd name="connsiteY5" fmla="*/ 2349004 h 3297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92389" h="3297866">
                <a:moveTo>
                  <a:pt x="0" y="0"/>
                </a:moveTo>
                <a:lnTo>
                  <a:pt x="6392389" y="0"/>
                </a:lnTo>
                <a:lnTo>
                  <a:pt x="6039257" y="205593"/>
                </a:lnTo>
                <a:cubicBezTo>
                  <a:pt x="5243960" y="694220"/>
                  <a:pt x="4533171" y="1286369"/>
                  <a:pt x="4044501" y="1885401"/>
                </a:cubicBezTo>
                <a:cubicBezTo>
                  <a:pt x="2455953" y="3842789"/>
                  <a:pt x="879065" y="3516921"/>
                  <a:pt x="41384" y="2408804"/>
                </a:cubicBezTo>
                <a:lnTo>
                  <a:pt x="0" y="2349004"/>
                </a:lnTo>
                <a:close/>
              </a:path>
            </a:pathLst>
          </a:custGeom>
          <a:gradFill flip="none" rotWithShape="1">
            <a:gsLst>
              <a:gs pos="20000">
                <a:schemeClr val="accent3">
                  <a:lumMod val="25000"/>
                </a:schemeClr>
              </a:gs>
              <a:gs pos="100000">
                <a:schemeClr val="tx2">
                  <a:alpha val="54000"/>
                </a:schemeClr>
              </a:gs>
            </a:gsLst>
            <a:lin ang="1020000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385D1DB-F6B1-8F65-1FDB-5CDD731A6DFC}"/>
              </a:ext>
            </a:extLst>
          </p:cNvPr>
          <p:cNvSpPr/>
          <p:nvPr userDrawn="1"/>
        </p:nvSpPr>
        <p:spPr>
          <a:xfrm>
            <a:off x="9517205" y="2"/>
            <a:ext cx="2674794" cy="6857999"/>
          </a:xfrm>
          <a:custGeom>
            <a:avLst/>
            <a:gdLst>
              <a:gd name="connsiteX0" fmla="*/ 2674793 w 2674794"/>
              <a:gd name="connsiteY0" fmla="*/ 0 h 6857999"/>
              <a:gd name="connsiteX1" fmla="*/ 2674794 w 2674794"/>
              <a:gd name="connsiteY1" fmla="*/ 6857999 h 6857999"/>
              <a:gd name="connsiteX2" fmla="*/ 1158844 w 2674794"/>
              <a:gd name="connsiteY2" fmla="*/ 6857999 h 6857999"/>
              <a:gd name="connsiteX3" fmla="*/ 1212639 w 2674794"/>
              <a:gd name="connsiteY3" fmla="*/ 6771304 h 6857999"/>
              <a:gd name="connsiteX4" fmla="*/ 1327460 w 2674794"/>
              <a:gd name="connsiteY4" fmla="*/ 6554527 h 6857999"/>
              <a:gd name="connsiteX5" fmla="*/ 545566 w 2674794"/>
              <a:gd name="connsiteY5" fmla="*/ 2293136 h 6857999"/>
              <a:gd name="connsiteX6" fmla="*/ 381787 w 2674794"/>
              <a:gd name="connsiteY6" fmla="*/ 3827 h 6857999"/>
              <a:gd name="connsiteX7" fmla="*/ 386161 w 2674794"/>
              <a:gd name="connsiteY7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74794" h="6857999">
                <a:moveTo>
                  <a:pt x="2674793" y="0"/>
                </a:moveTo>
                <a:lnTo>
                  <a:pt x="2674794" y="6857999"/>
                </a:lnTo>
                <a:lnTo>
                  <a:pt x="1158844" y="6857999"/>
                </a:lnTo>
                <a:lnTo>
                  <a:pt x="1212639" y="6771304"/>
                </a:lnTo>
                <a:cubicBezTo>
                  <a:pt x="1256917" y="6696480"/>
                  <a:pt x="1295401" y="6624001"/>
                  <a:pt x="1327460" y="6554527"/>
                </a:cubicBezTo>
                <a:cubicBezTo>
                  <a:pt x="1840424" y="5442926"/>
                  <a:pt x="1337703" y="3374924"/>
                  <a:pt x="545566" y="2293136"/>
                </a:cubicBezTo>
                <a:cubicBezTo>
                  <a:pt x="-210423" y="1266170"/>
                  <a:pt x="-98154" y="469786"/>
                  <a:pt x="381787" y="3827"/>
                </a:cubicBezTo>
                <a:lnTo>
                  <a:pt x="386161" y="0"/>
                </a:lnTo>
                <a:close/>
              </a:path>
            </a:pathLst>
          </a:custGeom>
          <a:solidFill>
            <a:schemeClr val="tx2">
              <a:alpha val="32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glass card">
            <a:extLst>
              <a:ext uri="{FF2B5EF4-FFF2-40B4-BE49-F238E27FC236}">
                <a16:creationId xmlns:a16="http://schemas.microsoft.com/office/drawing/2014/main" id="{BAC99002-32F5-F4C1-2519-F23274B0580C}"/>
              </a:ext>
            </a:extLst>
          </p:cNvPr>
          <p:cNvSpPr/>
          <p:nvPr userDrawn="1"/>
        </p:nvSpPr>
        <p:spPr>
          <a:xfrm>
            <a:off x="1365705" y="1005155"/>
            <a:ext cx="9243233" cy="4978750"/>
          </a:xfrm>
          <a:prstGeom prst="roundRect">
            <a:avLst>
              <a:gd name="adj" fmla="val 6806"/>
            </a:avLst>
          </a:prstGeom>
          <a:gradFill>
            <a:gsLst>
              <a:gs pos="100000">
                <a:schemeClr val="bg1">
                  <a:alpha val="3000"/>
                </a:schemeClr>
              </a:gs>
              <a:gs pos="47000">
                <a:schemeClr val="bg1">
                  <a:alpha val="17037"/>
                </a:schemeClr>
              </a:gs>
              <a:gs pos="6000">
                <a:schemeClr val="bg1">
                  <a:alpha val="13000"/>
                </a:schemeClr>
              </a:gs>
            </a:gsLst>
            <a:path path="circle">
              <a:fillToRect l="100000" t="100000"/>
            </a:path>
          </a:gradFill>
          <a:ln w="6350">
            <a:noFill/>
          </a:ln>
          <a:effectLst>
            <a:outerShdw blurRad="63500" dist="38100" dir="5400000" sx="1000" sy="1000" algn="t" rotWithShape="0">
              <a:prstClr val="black">
                <a:alpha val="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8088" y="2157984"/>
            <a:ext cx="7735824" cy="1069848"/>
          </a:xfrm>
        </p:spPr>
        <p:txBody>
          <a:bodyPr anchor="b">
            <a:no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8088" y="3685032"/>
            <a:ext cx="7735824" cy="1133856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DF239B3-DB66-3CD4-1BFE-4EBA82BC4A44}"/>
              </a:ext>
            </a:extLst>
          </p:cNvPr>
          <p:cNvSpPr/>
          <p:nvPr userDrawn="1"/>
        </p:nvSpPr>
        <p:spPr>
          <a:xfrm>
            <a:off x="0" y="5255333"/>
            <a:ext cx="2769194" cy="1602667"/>
          </a:xfrm>
          <a:custGeom>
            <a:avLst/>
            <a:gdLst>
              <a:gd name="connsiteX0" fmla="*/ 0 w 2769194"/>
              <a:gd name="connsiteY0" fmla="*/ 0 h 1602667"/>
              <a:gd name="connsiteX1" fmla="*/ 93250 w 2769194"/>
              <a:gd name="connsiteY1" fmla="*/ 101565 h 1602667"/>
              <a:gd name="connsiteX2" fmla="*/ 2646213 w 2769194"/>
              <a:gd name="connsiteY2" fmla="*/ 1567071 h 1602667"/>
              <a:gd name="connsiteX3" fmla="*/ 2769194 w 2769194"/>
              <a:gd name="connsiteY3" fmla="*/ 1602667 h 1602667"/>
              <a:gd name="connsiteX4" fmla="*/ 0 w 2769194"/>
              <a:gd name="connsiteY4" fmla="*/ 1602667 h 1602667"/>
              <a:gd name="connsiteX5" fmla="*/ 0 w 2769194"/>
              <a:gd name="connsiteY5" fmla="*/ 807120 h 160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69194" h="1602667">
                <a:moveTo>
                  <a:pt x="0" y="0"/>
                </a:moveTo>
                <a:lnTo>
                  <a:pt x="93250" y="101565"/>
                </a:lnTo>
                <a:cubicBezTo>
                  <a:pt x="702540" y="735306"/>
                  <a:pt x="1672588" y="1259605"/>
                  <a:pt x="2646213" y="1567071"/>
                </a:cubicBezTo>
                <a:lnTo>
                  <a:pt x="2769194" y="1602667"/>
                </a:lnTo>
                <a:lnTo>
                  <a:pt x="0" y="1602667"/>
                </a:lnTo>
                <a:lnTo>
                  <a:pt x="0" y="807120"/>
                </a:lnTo>
                <a:close/>
              </a:path>
            </a:pathLst>
          </a:custGeom>
          <a:gradFill flip="none" rotWithShape="1">
            <a:gsLst>
              <a:gs pos="60000">
                <a:schemeClr val="accent3">
                  <a:alpha val="45000"/>
                </a:schemeClr>
              </a:gs>
              <a:gs pos="99000">
                <a:schemeClr val="accent5">
                  <a:alpha val="66721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3303B57-FF55-B795-FAE7-5EF26BFCBEF3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6115287" y="2597113"/>
            <a:ext cx="0" cy="165518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5DA56555-85E5-9738-425A-E5F8C9900D0C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1827169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29968"/>
            <a:ext cx="9144000" cy="1069848"/>
          </a:xfrm>
        </p:spPr>
        <p:txBody>
          <a:bodyPr anchor="b">
            <a:no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60320" y="3803904"/>
            <a:ext cx="7068312" cy="75895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reeform 3">
            <a:extLst>
              <a:ext uri="{FF2B5EF4-FFF2-40B4-BE49-F238E27FC236}">
                <a16:creationId xmlns:a16="http://schemas.microsoft.com/office/drawing/2014/main" id="{F1F20C20-DE23-6FE7-74A0-517218ACED7A}"/>
              </a:ext>
            </a:extLst>
          </p:cNvPr>
          <p:cNvSpPr/>
          <p:nvPr userDrawn="1"/>
        </p:nvSpPr>
        <p:spPr>
          <a:xfrm rot="10800000">
            <a:off x="-1" y="5019503"/>
            <a:ext cx="9676770" cy="1838496"/>
          </a:xfrm>
          <a:custGeom>
            <a:avLst/>
            <a:gdLst>
              <a:gd name="connsiteX0" fmla="*/ 3062591 w 9676770"/>
              <a:gd name="connsiteY0" fmla="*/ 1838437 h 1838496"/>
              <a:gd name="connsiteX1" fmla="*/ 10485 w 9676770"/>
              <a:gd name="connsiteY1" fmla="*/ 104484 h 1838496"/>
              <a:gd name="connsiteX2" fmla="*/ 0 w 9676770"/>
              <a:gd name="connsiteY2" fmla="*/ 0 h 1838496"/>
              <a:gd name="connsiteX3" fmla="*/ 9676770 w 9676770"/>
              <a:gd name="connsiteY3" fmla="*/ 0 h 1838496"/>
              <a:gd name="connsiteX4" fmla="*/ 9676770 w 9676770"/>
              <a:gd name="connsiteY4" fmla="*/ 396354 h 1838496"/>
              <a:gd name="connsiteX5" fmla="*/ 9495267 w 9676770"/>
              <a:gd name="connsiteY5" fmla="*/ 334664 h 1838496"/>
              <a:gd name="connsiteX6" fmla="*/ 7835850 w 9676770"/>
              <a:gd name="connsiteY6" fmla="*/ 99619 h 1838496"/>
              <a:gd name="connsiteX7" fmla="*/ 3062591 w 9676770"/>
              <a:gd name="connsiteY7" fmla="*/ 1838437 h 1838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76770" h="1838496">
                <a:moveTo>
                  <a:pt x="3062591" y="1838437"/>
                </a:moveTo>
                <a:cubicBezTo>
                  <a:pt x="1270312" y="1847662"/>
                  <a:pt x="141962" y="776331"/>
                  <a:pt x="10485" y="104484"/>
                </a:cubicBezTo>
                <a:lnTo>
                  <a:pt x="0" y="0"/>
                </a:lnTo>
                <a:lnTo>
                  <a:pt x="9676770" y="0"/>
                </a:lnTo>
                <a:lnTo>
                  <a:pt x="9676770" y="396354"/>
                </a:lnTo>
                <a:lnTo>
                  <a:pt x="9495267" y="334664"/>
                </a:lnTo>
                <a:cubicBezTo>
                  <a:pt x="9021588" y="187614"/>
                  <a:pt x="8472423" y="88973"/>
                  <a:pt x="7835850" y="99619"/>
                </a:cubicBezTo>
                <a:cubicBezTo>
                  <a:pt x="5798818" y="133686"/>
                  <a:pt x="4974355" y="1828598"/>
                  <a:pt x="3062591" y="1838437"/>
                </a:cubicBezTo>
                <a:close/>
              </a:path>
            </a:pathLst>
          </a:custGeom>
          <a:gradFill flip="none" rotWithShape="1">
            <a:gsLst>
              <a:gs pos="43000">
                <a:schemeClr val="accent3">
                  <a:lumMod val="25000"/>
                  <a:alpha val="50000"/>
                </a:schemeClr>
              </a:gs>
              <a:gs pos="73000">
                <a:schemeClr val="accent1">
                  <a:alpha val="29177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" name="Freeform 4">
            <a:extLst>
              <a:ext uri="{FF2B5EF4-FFF2-40B4-BE49-F238E27FC236}">
                <a16:creationId xmlns:a16="http://schemas.microsoft.com/office/drawing/2014/main" id="{98E2EA35-4179-2438-E1D1-02EFA8830FF9}"/>
              </a:ext>
            </a:extLst>
          </p:cNvPr>
          <p:cNvSpPr/>
          <p:nvPr userDrawn="1"/>
        </p:nvSpPr>
        <p:spPr>
          <a:xfrm flipV="1">
            <a:off x="2763044" y="6076116"/>
            <a:ext cx="3946673" cy="781884"/>
          </a:xfrm>
          <a:custGeom>
            <a:avLst/>
            <a:gdLst>
              <a:gd name="connsiteX0" fmla="*/ 1910385 w 3946673"/>
              <a:gd name="connsiteY0" fmla="*/ 781847 h 781884"/>
              <a:gd name="connsiteX1" fmla="*/ 3855031 w 3946673"/>
              <a:gd name="connsiteY1" fmla="*/ 44786 h 781884"/>
              <a:gd name="connsiteX2" fmla="*/ 3946673 w 3946673"/>
              <a:gd name="connsiteY2" fmla="*/ 0 h 781884"/>
              <a:gd name="connsiteX3" fmla="*/ 0 w 3946673"/>
              <a:gd name="connsiteY3" fmla="*/ 0 h 781884"/>
              <a:gd name="connsiteX4" fmla="*/ 54644 w 3946673"/>
              <a:gd name="connsiteY4" fmla="*/ 67939 h 781884"/>
              <a:gd name="connsiteX5" fmla="*/ 1910385 w 3946673"/>
              <a:gd name="connsiteY5" fmla="*/ 781847 h 78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46673" h="781884">
                <a:moveTo>
                  <a:pt x="1910385" y="781847"/>
                </a:moveTo>
                <a:cubicBezTo>
                  <a:pt x="2719463" y="777993"/>
                  <a:pt x="3240943" y="361686"/>
                  <a:pt x="3855031" y="44786"/>
                </a:cubicBezTo>
                <a:lnTo>
                  <a:pt x="3946673" y="0"/>
                </a:lnTo>
                <a:lnTo>
                  <a:pt x="0" y="0"/>
                </a:lnTo>
                <a:lnTo>
                  <a:pt x="54644" y="67939"/>
                </a:lnTo>
                <a:cubicBezTo>
                  <a:pt x="372182" y="426203"/>
                  <a:pt x="1020399" y="786086"/>
                  <a:pt x="1910385" y="781847"/>
                </a:cubicBezTo>
                <a:close/>
              </a:path>
            </a:pathLst>
          </a:custGeom>
          <a:gradFill>
            <a:gsLst>
              <a:gs pos="66000">
                <a:schemeClr val="accent4">
                  <a:lumMod val="75000"/>
                  <a:alpha val="46295"/>
                </a:schemeClr>
              </a:gs>
              <a:gs pos="33000">
                <a:schemeClr val="accent3">
                  <a:lumMod val="25000"/>
                  <a:alpha val="27934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A7C0B16B-87E9-E92C-62F3-D1844BEE5B2D}"/>
              </a:ext>
            </a:extLst>
          </p:cNvPr>
          <p:cNvSpPr/>
          <p:nvPr userDrawn="1"/>
        </p:nvSpPr>
        <p:spPr>
          <a:xfrm rot="10800000">
            <a:off x="5393054" y="6015979"/>
            <a:ext cx="4758726" cy="842020"/>
          </a:xfrm>
          <a:custGeom>
            <a:avLst/>
            <a:gdLst>
              <a:gd name="connsiteX0" fmla="*/ 2449167 w 4758726"/>
              <a:gd name="connsiteY0" fmla="*/ 841961 h 842020"/>
              <a:gd name="connsiteX1" fmla="*/ 12024 w 4758726"/>
              <a:gd name="connsiteY1" fmla="*/ 11254 h 842020"/>
              <a:gd name="connsiteX2" fmla="*/ 0 w 4758726"/>
              <a:gd name="connsiteY2" fmla="*/ 0 h 842020"/>
              <a:gd name="connsiteX3" fmla="*/ 4758726 w 4758726"/>
              <a:gd name="connsiteY3" fmla="*/ 0 h 842020"/>
              <a:gd name="connsiteX4" fmla="*/ 4526601 w 4758726"/>
              <a:gd name="connsiteY4" fmla="*/ 141635 h 842020"/>
              <a:gd name="connsiteX5" fmla="*/ 2449167 w 4758726"/>
              <a:gd name="connsiteY5" fmla="*/ 841961 h 8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8726" h="842020">
                <a:moveTo>
                  <a:pt x="2449167" y="841961"/>
                </a:moveTo>
                <a:cubicBezTo>
                  <a:pt x="1373800" y="847496"/>
                  <a:pt x="537447" y="464031"/>
                  <a:pt x="12024" y="11254"/>
                </a:cubicBezTo>
                <a:lnTo>
                  <a:pt x="0" y="0"/>
                </a:lnTo>
                <a:lnTo>
                  <a:pt x="4758726" y="0"/>
                </a:lnTo>
                <a:lnTo>
                  <a:pt x="4526601" y="141635"/>
                </a:lnTo>
                <a:cubicBezTo>
                  <a:pt x="3913845" y="510819"/>
                  <a:pt x="3285564" y="837657"/>
                  <a:pt x="2449167" y="841961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43000"/>
                </a:schemeClr>
              </a:gs>
              <a:gs pos="100000">
                <a:schemeClr val="accent6">
                  <a:alpha val="5300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51F4118C-3B46-F20B-EF12-E16F7513844C}"/>
              </a:ext>
            </a:extLst>
          </p:cNvPr>
          <p:cNvSpPr/>
          <p:nvPr userDrawn="1"/>
        </p:nvSpPr>
        <p:spPr>
          <a:xfrm rot="10800000" flipH="1">
            <a:off x="-2688" y="5263861"/>
            <a:ext cx="12192000" cy="1599109"/>
          </a:xfrm>
          <a:custGeom>
            <a:avLst/>
            <a:gdLst>
              <a:gd name="connsiteX0" fmla="*/ 1373073 w 12192000"/>
              <a:gd name="connsiteY0" fmla="*/ 1599066 h 1599109"/>
              <a:gd name="connsiteX1" fmla="*/ 4901233 w 12192000"/>
              <a:gd name="connsiteY1" fmla="*/ 313816 h 1599109"/>
              <a:gd name="connsiteX2" fmla="*/ 7629483 w 12192000"/>
              <a:gd name="connsiteY2" fmla="*/ 1209099 h 1599109"/>
              <a:gd name="connsiteX3" fmla="*/ 7664573 w 12192000"/>
              <a:gd name="connsiteY3" fmla="*/ 1222798 h 1599109"/>
              <a:gd name="connsiteX4" fmla="*/ 7753536 w 12192000"/>
              <a:gd name="connsiteY4" fmla="*/ 1277391 h 1599109"/>
              <a:gd name="connsiteX5" fmla="*/ 9091947 w 12192000"/>
              <a:gd name="connsiteY5" fmla="*/ 1582567 h 1599109"/>
              <a:gd name="connsiteX6" fmla="*/ 12094171 w 12192000"/>
              <a:gd name="connsiteY6" fmla="*/ 359476 h 1599109"/>
              <a:gd name="connsiteX7" fmla="*/ 12192000 w 12192000"/>
              <a:gd name="connsiteY7" fmla="*/ 342643 h 1599109"/>
              <a:gd name="connsiteX8" fmla="*/ 12192000 w 12192000"/>
              <a:gd name="connsiteY8" fmla="*/ 0 h 1599109"/>
              <a:gd name="connsiteX9" fmla="*/ 0 w 12192000"/>
              <a:gd name="connsiteY9" fmla="*/ 0 h 1599109"/>
              <a:gd name="connsiteX10" fmla="*/ 0 w 12192000"/>
              <a:gd name="connsiteY10" fmla="*/ 1274406 h 1599109"/>
              <a:gd name="connsiteX11" fmla="*/ 34662 w 12192000"/>
              <a:gd name="connsiteY11" fmla="*/ 1293889 h 1599109"/>
              <a:gd name="connsiteX12" fmla="*/ 1373073 w 12192000"/>
              <a:gd name="connsiteY12" fmla="*/ 1599066 h 1599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92000" h="1599109">
                <a:moveTo>
                  <a:pt x="1373073" y="1599066"/>
                </a:moveTo>
                <a:cubicBezTo>
                  <a:pt x="2786156" y="1591793"/>
                  <a:pt x="3395560" y="338997"/>
                  <a:pt x="4901233" y="313816"/>
                </a:cubicBezTo>
                <a:cubicBezTo>
                  <a:pt x="6312803" y="290208"/>
                  <a:pt x="7142906" y="993618"/>
                  <a:pt x="7629483" y="1209099"/>
                </a:cubicBezTo>
                <a:lnTo>
                  <a:pt x="7664573" y="1222798"/>
                </a:lnTo>
                <a:lnTo>
                  <a:pt x="7753536" y="1277391"/>
                </a:lnTo>
                <a:cubicBezTo>
                  <a:pt x="8110655" y="1460232"/>
                  <a:pt x="8562041" y="1585295"/>
                  <a:pt x="9091947" y="1582567"/>
                </a:cubicBezTo>
                <a:cubicBezTo>
                  <a:pt x="10328396" y="1576205"/>
                  <a:pt x="10949524" y="616237"/>
                  <a:pt x="12094171" y="359476"/>
                </a:cubicBezTo>
                <a:lnTo>
                  <a:pt x="12192000" y="342643"/>
                </a:lnTo>
                <a:lnTo>
                  <a:pt x="12192000" y="0"/>
                </a:lnTo>
                <a:lnTo>
                  <a:pt x="0" y="0"/>
                </a:lnTo>
                <a:lnTo>
                  <a:pt x="0" y="1274406"/>
                </a:lnTo>
                <a:lnTo>
                  <a:pt x="34662" y="1293889"/>
                </a:lnTo>
                <a:cubicBezTo>
                  <a:pt x="391780" y="1476730"/>
                  <a:pt x="843167" y="1601794"/>
                  <a:pt x="1373073" y="159906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alpha val="69328"/>
                </a:schemeClr>
              </a:gs>
              <a:gs pos="85000">
                <a:schemeClr val="accent5">
                  <a:lumMod val="50000"/>
                  <a:alpha val="42331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D0F8AA9-2207-2D4C-C2E0-FEF14E2D9ACF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6095999" y="2597191"/>
            <a:ext cx="0" cy="165518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EBFE0B25-B500-99DD-272C-D5D4EBC316A3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1722753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hart or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4F769D-48D3-2655-40A4-674F657B74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>
            <a:noAutofit/>
          </a:bodyPr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7A25B277-48D4-E031-CBB1-6AE4A8D9E254}"/>
              </a:ext>
            </a:extLst>
          </p:cNvPr>
          <p:cNvSpPr txBox="1">
            <a:spLocks/>
          </p:cNvSpPr>
          <p:nvPr userDrawn="1"/>
        </p:nvSpPr>
        <p:spPr>
          <a:xfrm>
            <a:off x="3562326" y="6405605"/>
            <a:ext cx="5379407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EPICS User Conference 2025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/>
              <a:t> Scottsdale, Arizona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/>
              <a:t> April 13-16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534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6">
            <a:extLst>
              <a:ext uri="{FF2B5EF4-FFF2-40B4-BE49-F238E27FC236}">
                <a16:creationId xmlns:a16="http://schemas.microsoft.com/office/drawing/2014/main" id="{77AD3460-2264-3A46-993B-9F2AACED0504}"/>
              </a:ext>
            </a:extLst>
          </p:cNvPr>
          <p:cNvSpPr/>
          <p:nvPr userDrawn="1"/>
        </p:nvSpPr>
        <p:spPr>
          <a:xfrm rot="10800000">
            <a:off x="5393054" y="5650992"/>
            <a:ext cx="6821472" cy="1207007"/>
          </a:xfrm>
          <a:custGeom>
            <a:avLst/>
            <a:gdLst>
              <a:gd name="connsiteX0" fmla="*/ 2449167 w 4758726"/>
              <a:gd name="connsiteY0" fmla="*/ 841961 h 842020"/>
              <a:gd name="connsiteX1" fmla="*/ 12024 w 4758726"/>
              <a:gd name="connsiteY1" fmla="*/ 11254 h 842020"/>
              <a:gd name="connsiteX2" fmla="*/ 0 w 4758726"/>
              <a:gd name="connsiteY2" fmla="*/ 0 h 842020"/>
              <a:gd name="connsiteX3" fmla="*/ 4758726 w 4758726"/>
              <a:gd name="connsiteY3" fmla="*/ 0 h 842020"/>
              <a:gd name="connsiteX4" fmla="*/ 4526601 w 4758726"/>
              <a:gd name="connsiteY4" fmla="*/ 141635 h 842020"/>
              <a:gd name="connsiteX5" fmla="*/ 2449167 w 4758726"/>
              <a:gd name="connsiteY5" fmla="*/ 841961 h 8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8726" h="842020">
                <a:moveTo>
                  <a:pt x="2449167" y="841961"/>
                </a:moveTo>
                <a:cubicBezTo>
                  <a:pt x="1373800" y="847496"/>
                  <a:pt x="537447" y="464031"/>
                  <a:pt x="12024" y="11254"/>
                </a:cubicBezTo>
                <a:lnTo>
                  <a:pt x="0" y="0"/>
                </a:lnTo>
                <a:lnTo>
                  <a:pt x="4758726" y="0"/>
                </a:lnTo>
                <a:lnTo>
                  <a:pt x="4526601" y="141635"/>
                </a:lnTo>
                <a:cubicBezTo>
                  <a:pt x="3913845" y="510819"/>
                  <a:pt x="3285564" y="837657"/>
                  <a:pt x="2449167" y="841961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43000"/>
                </a:schemeClr>
              </a:gs>
              <a:gs pos="100000">
                <a:schemeClr val="accent6">
                  <a:alpha val="5300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2" name="Freeform 7">
            <a:extLst>
              <a:ext uri="{FF2B5EF4-FFF2-40B4-BE49-F238E27FC236}">
                <a16:creationId xmlns:a16="http://schemas.microsoft.com/office/drawing/2014/main" id="{BBBF3E9C-CCEA-98FA-7F69-55AF07558021}"/>
              </a:ext>
            </a:extLst>
          </p:cNvPr>
          <p:cNvSpPr/>
          <p:nvPr userDrawn="1"/>
        </p:nvSpPr>
        <p:spPr>
          <a:xfrm flipH="1">
            <a:off x="-2" y="0"/>
            <a:ext cx="11262111" cy="2139696"/>
          </a:xfrm>
          <a:custGeom>
            <a:avLst/>
            <a:gdLst>
              <a:gd name="connsiteX0" fmla="*/ 3062591 w 9676770"/>
              <a:gd name="connsiteY0" fmla="*/ 1838437 h 1838496"/>
              <a:gd name="connsiteX1" fmla="*/ 10485 w 9676770"/>
              <a:gd name="connsiteY1" fmla="*/ 104484 h 1838496"/>
              <a:gd name="connsiteX2" fmla="*/ 0 w 9676770"/>
              <a:gd name="connsiteY2" fmla="*/ 0 h 1838496"/>
              <a:gd name="connsiteX3" fmla="*/ 9676770 w 9676770"/>
              <a:gd name="connsiteY3" fmla="*/ 0 h 1838496"/>
              <a:gd name="connsiteX4" fmla="*/ 9676770 w 9676770"/>
              <a:gd name="connsiteY4" fmla="*/ 396354 h 1838496"/>
              <a:gd name="connsiteX5" fmla="*/ 9495267 w 9676770"/>
              <a:gd name="connsiteY5" fmla="*/ 334664 h 1838496"/>
              <a:gd name="connsiteX6" fmla="*/ 7835850 w 9676770"/>
              <a:gd name="connsiteY6" fmla="*/ 99619 h 1838496"/>
              <a:gd name="connsiteX7" fmla="*/ 3062591 w 9676770"/>
              <a:gd name="connsiteY7" fmla="*/ 1838437 h 1838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76770" h="1838496">
                <a:moveTo>
                  <a:pt x="3062591" y="1838437"/>
                </a:moveTo>
                <a:cubicBezTo>
                  <a:pt x="1270312" y="1847662"/>
                  <a:pt x="141962" y="776331"/>
                  <a:pt x="10485" y="104484"/>
                </a:cubicBezTo>
                <a:lnTo>
                  <a:pt x="0" y="0"/>
                </a:lnTo>
                <a:lnTo>
                  <a:pt x="9676770" y="0"/>
                </a:lnTo>
                <a:lnTo>
                  <a:pt x="9676770" y="396354"/>
                </a:lnTo>
                <a:lnTo>
                  <a:pt x="9495267" y="334664"/>
                </a:lnTo>
                <a:cubicBezTo>
                  <a:pt x="9021588" y="187614"/>
                  <a:pt x="8472423" y="88973"/>
                  <a:pt x="7835850" y="99619"/>
                </a:cubicBezTo>
                <a:cubicBezTo>
                  <a:pt x="5798818" y="133686"/>
                  <a:pt x="4974355" y="1828598"/>
                  <a:pt x="3062591" y="1838437"/>
                </a:cubicBezTo>
                <a:close/>
              </a:path>
            </a:pathLst>
          </a:custGeom>
          <a:gradFill flip="none" rotWithShape="1">
            <a:gsLst>
              <a:gs pos="43000">
                <a:schemeClr val="accent3">
                  <a:lumMod val="25000"/>
                  <a:alpha val="50000"/>
                </a:schemeClr>
              </a:gs>
              <a:gs pos="73000">
                <a:schemeClr val="accent1">
                  <a:alpha val="11498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3" name="Freeform 9">
            <a:extLst>
              <a:ext uri="{FF2B5EF4-FFF2-40B4-BE49-F238E27FC236}">
                <a16:creationId xmlns:a16="http://schemas.microsoft.com/office/drawing/2014/main" id="{4F937A84-95EC-EB44-470A-C82AD8E99897}"/>
              </a:ext>
            </a:extLst>
          </p:cNvPr>
          <p:cNvSpPr/>
          <p:nvPr userDrawn="1"/>
        </p:nvSpPr>
        <p:spPr>
          <a:xfrm>
            <a:off x="-24334" y="0"/>
            <a:ext cx="12218982" cy="6860673"/>
          </a:xfrm>
          <a:custGeom>
            <a:avLst/>
            <a:gdLst>
              <a:gd name="connsiteX0" fmla="*/ 4456 w 12218982"/>
              <a:gd name="connsiteY0" fmla="*/ 0 h 6860673"/>
              <a:gd name="connsiteX1" fmla="*/ 3150735 w 12218982"/>
              <a:gd name="connsiteY1" fmla="*/ 0 h 6860673"/>
              <a:gd name="connsiteX2" fmla="*/ 3150734 w 12218982"/>
              <a:gd name="connsiteY2" fmla="*/ 1 h 6860673"/>
              <a:gd name="connsiteX3" fmla="*/ 3275209 w 12218982"/>
              <a:gd name="connsiteY3" fmla="*/ 1 h 6860673"/>
              <a:gd name="connsiteX4" fmla="*/ 3275209 w 12218982"/>
              <a:gd name="connsiteY4" fmla="*/ 0 h 6860673"/>
              <a:gd name="connsiteX5" fmla="*/ 12218982 w 12218982"/>
              <a:gd name="connsiteY5" fmla="*/ 0 h 6860673"/>
              <a:gd name="connsiteX6" fmla="*/ 12218982 w 12218982"/>
              <a:gd name="connsiteY6" fmla="*/ 1983013 h 6860673"/>
              <a:gd name="connsiteX7" fmla="*/ 12062259 w 12218982"/>
              <a:gd name="connsiteY7" fmla="*/ 2024385 h 6860673"/>
              <a:gd name="connsiteX8" fmla="*/ 10972986 w 12218982"/>
              <a:gd name="connsiteY8" fmla="*/ 2139627 h 6860673"/>
              <a:gd name="connsiteX9" fmla="*/ 5417726 w 12218982"/>
              <a:gd name="connsiteY9" fmla="*/ 115939 h 6860673"/>
              <a:gd name="connsiteX10" fmla="*/ 3916598 w 12218982"/>
              <a:gd name="connsiteY10" fmla="*/ 272807 h 6860673"/>
              <a:gd name="connsiteX11" fmla="*/ 3863345 w 12218982"/>
              <a:gd name="connsiteY11" fmla="*/ 286233 h 6860673"/>
              <a:gd name="connsiteX12" fmla="*/ 3729781 w 12218982"/>
              <a:gd name="connsiteY12" fmla="*/ 323286 h 6860673"/>
              <a:gd name="connsiteX13" fmla="*/ 1717096 w 12218982"/>
              <a:gd name="connsiteY13" fmla="*/ 1451719 h 6860673"/>
              <a:gd name="connsiteX14" fmla="*/ 708597 w 12218982"/>
              <a:gd name="connsiteY14" fmla="*/ 2695590 h 6860673"/>
              <a:gd name="connsiteX15" fmla="*/ 486880 w 12218982"/>
              <a:gd name="connsiteY15" fmla="*/ 3274865 h 6860673"/>
              <a:gd name="connsiteX16" fmla="*/ 365997 w 12218982"/>
              <a:gd name="connsiteY16" fmla="*/ 3984708 h 6860673"/>
              <a:gd name="connsiteX17" fmla="*/ 341340 w 12218982"/>
              <a:gd name="connsiteY17" fmla="*/ 4301231 h 6860673"/>
              <a:gd name="connsiteX18" fmla="*/ 341340 w 12218982"/>
              <a:gd name="connsiteY18" fmla="*/ 5007890 h 6860673"/>
              <a:gd name="connsiteX19" fmla="*/ 343276 w 12218982"/>
              <a:gd name="connsiteY19" fmla="*/ 5047516 h 6860673"/>
              <a:gd name="connsiteX20" fmla="*/ 814636 w 12218982"/>
              <a:gd name="connsiteY20" fmla="*/ 6666819 h 6860673"/>
              <a:gd name="connsiteX21" fmla="*/ 915601 w 12218982"/>
              <a:gd name="connsiteY21" fmla="*/ 6858000 h 6860673"/>
              <a:gd name="connsiteX22" fmla="*/ 341340 w 12218982"/>
              <a:gd name="connsiteY22" fmla="*/ 6858000 h 6860673"/>
              <a:gd name="connsiteX23" fmla="*/ 341340 w 12218982"/>
              <a:gd name="connsiteY23" fmla="*/ 6860673 h 6860673"/>
              <a:gd name="connsiteX24" fmla="*/ 4456 w 12218982"/>
              <a:gd name="connsiteY24" fmla="*/ 6860673 h 6860673"/>
              <a:gd name="connsiteX25" fmla="*/ 4456 w 12218982"/>
              <a:gd name="connsiteY25" fmla="*/ 2794000 h 6860673"/>
              <a:gd name="connsiteX26" fmla="*/ 0 w 12218982"/>
              <a:gd name="connsiteY26" fmla="*/ 2794000 h 6860673"/>
              <a:gd name="connsiteX27" fmla="*/ 0 w 12218982"/>
              <a:gd name="connsiteY27" fmla="*/ 2022550 h 6860673"/>
              <a:gd name="connsiteX28" fmla="*/ 4456 w 12218982"/>
              <a:gd name="connsiteY28" fmla="*/ 2022550 h 6860673"/>
              <a:gd name="connsiteX29" fmla="*/ 4456 w 12218982"/>
              <a:gd name="connsiteY29" fmla="*/ 1646989 h 6860673"/>
              <a:gd name="connsiteX30" fmla="*/ 4456 w 12218982"/>
              <a:gd name="connsiteY30" fmla="*/ 0 h 6860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2218982" h="6860673">
                <a:moveTo>
                  <a:pt x="4456" y="0"/>
                </a:moveTo>
                <a:lnTo>
                  <a:pt x="3150735" y="0"/>
                </a:lnTo>
                <a:lnTo>
                  <a:pt x="3150734" y="1"/>
                </a:lnTo>
                <a:lnTo>
                  <a:pt x="3275209" y="1"/>
                </a:lnTo>
                <a:lnTo>
                  <a:pt x="3275209" y="0"/>
                </a:lnTo>
                <a:lnTo>
                  <a:pt x="12218982" y="0"/>
                </a:lnTo>
                <a:lnTo>
                  <a:pt x="12218982" y="1983013"/>
                </a:lnTo>
                <a:lnTo>
                  <a:pt x="12062259" y="2024385"/>
                </a:lnTo>
                <a:cubicBezTo>
                  <a:pt x="11728036" y="2099441"/>
                  <a:pt x="11364094" y="2141640"/>
                  <a:pt x="10972986" y="2139627"/>
                </a:cubicBezTo>
                <a:cubicBezTo>
                  <a:pt x="8748018" y="2128176"/>
                  <a:pt x="7788484" y="155587"/>
                  <a:pt x="5417726" y="115939"/>
                </a:cubicBezTo>
                <a:cubicBezTo>
                  <a:pt x="4862080" y="106647"/>
                  <a:pt x="4363654" y="168899"/>
                  <a:pt x="3916598" y="272807"/>
                </a:cubicBezTo>
                <a:lnTo>
                  <a:pt x="3863345" y="286233"/>
                </a:lnTo>
                <a:lnTo>
                  <a:pt x="3729781" y="323286"/>
                </a:lnTo>
                <a:cubicBezTo>
                  <a:pt x="3036967" y="532141"/>
                  <a:pt x="2352843" y="836886"/>
                  <a:pt x="1717096" y="1451719"/>
                </a:cubicBezTo>
                <a:cubicBezTo>
                  <a:pt x="1293264" y="1861607"/>
                  <a:pt x="966036" y="2282242"/>
                  <a:pt x="708597" y="2695590"/>
                </a:cubicBezTo>
                <a:cubicBezTo>
                  <a:pt x="593502" y="2938109"/>
                  <a:pt x="544310" y="3015870"/>
                  <a:pt x="486880" y="3274865"/>
                </a:cubicBezTo>
                <a:cubicBezTo>
                  <a:pt x="434927" y="3498394"/>
                  <a:pt x="385149" y="3635910"/>
                  <a:pt x="365997" y="3984708"/>
                </a:cubicBezTo>
                <a:lnTo>
                  <a:pt x="341340" y="4301231"/>
                </a:lnTo>
                <a:lnTo>
                  <a:pt x="341340" y="5007890"/>
                </a:lnTo>
                <a:cubicBezTo>
                  <a:pt x="341985" y="5021099"/>
                  <a:pt x="342631" y="5034307"/>
                  <a:pt x="343276" y="5047516"/>
                </a:cubicBezTo>
                <a:cubicBezTo>
                  <a:pt x="393784" y="5666740"/>
                  <a:pt x="577442" y="6188267"/>
                  <a:pt x="814636" y="6666819"/>
                </a:cubicBezTo>
                <a:lnTo>
                  <a:pt x="915601" y="6858000"/>
                </a:lnTo>
                <a:lnTo>
                  <a:pt x="341340" y="6858000"/>
                </a:lnTo>
                <a:lnTo>
                  <a:pt x="341340" y="6860673"/>
                </a:lnTo>
                <a:lnTo>
                  <a:pt x="4456" y="6860673"/>
                </a:lnTo>
                <a:lnTo>
                  <a:pt x="4456" y="2794000"/>
                </a:lnTo>
                <a:lnTo>
                  <a:pt x="0" y="2794000"/>
                </a:lnTo>
                <a:lnTo>
                  <a:pt x="0" y="2022550"/>
                </a:lnTo>
                <a:lnTo>
                  <a:pt x="4456" y="2022550"/>
                </a:lnTo>
                <a:lnTo>
                  <a:pt x="4456" y="1646989"/>
                </a:lnTo>
                <a:lnTo>
                  <a:pt x="4456" y="0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25000"/>
                  <a:alpha val="60164"/>
                </a:schemeClr>
              </a:gs>
              <a:gs pos="77000">
                <a:schemeClr val="accent3">
                  <a:lumMod val="25000"/>
                  <a:alpha val="29492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4" name="Freeform 10">
            <a:extLst>
              <a:ext uri="{FF2B5EF4-FFF2-40B4-BE49-F238E27FC236}">
                <a16:creationId xmlns:a16="http://schemas.microsoft.com/office/drawing/2014/main" id="{A9BF091C-5F88-B50F-03BB-284950253993}"/>
              </a:ext>
            </a:extLst>
          </p:cNvPr>
          <p:cNvSpPr/>
          <p:nvPr userDrawn="1"/>
        </p:nvSpPr>
        <p:spPr>
          <a:xfrm flipV="1">
            <a:off x="204060" y="5377862"/>
            <a:ext cx="7471211" cy="1480138"/>
          </a:xfrm>
          <a:custGeom>
            <a:avLst/>
            <a:gdLst>
              <a:gd name="connsiteX0" fmla="*/ 1910385 w 3946673"/>
              <a:gd name="connsiteY0" fmla="*/ 781847 h 781884"/>
              <a:gd name="connsiteX1" fmla="*/ 3855031 w 3946673"/>
              <a:gd name="connsiteY1" fmla="*/ 44786 h 781884"/>
              <a:gd name="connsiteX2" fmla="*/ 3946673 w 3946673"/>
              <a:gd name="connsiteY2" fmla="*/ 0 h 781884"/>
              <a:gd name="connsiteX3" fmla="*/ 0 w 3946673"/>
              <a:gd name="connsiteY3" fmla="*/ 0 h 781884"/>
              <a:gd name="connsiteX4" fmla="*/ 54644 w 3946673"/>
              <a:gd name="connsiteY4" fmla="*/ 67939 h 781884"/>
              <a:gd name="connsiteX5" fmla="*/ 1910385 w 3946673"/>
              <a:gd name="connsiteY5" fmla="*/ 781847 h 78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46673" h="781884">
                <a:moveTo>
                  <a:pt x="1910385" y="781847"/>
                </a:moveTo>
                <a:cubicBezTo>
                  <a:pt x="2719463" y="777993"/>
                  <a:pt x="3240943" y="361686"/>
                  <a:pt x="3855031" y="44786"/>
                </a:cubicBezTo>
                <a:lnTo>
                  <a:pt x="3946673" y="0"/>
                </a:lnTo>
                <a:lnTo>
                  <a:pt x="0" y="0"/>
                </a:lnTo>
                <a:lnTo>
                  <a:pt x="54644" y="67939"/>
                </a:lnTo>
                <a:cubicBezTo>
                  <a:pt x="372182" y="426203"/>
                  <a:pt x="1020399" y="786086"/>
                  <a:pt x="1910385" y="781847"/>
                </a:cubicBezTo>
                <a:close/>
              </a:path>
            </a:pathLst>
          </a:custGeom>
          <a:gradFill>
            <a:gsLst>
              <a:gs pos="66000">
                <a:schemeClr val="tx2">
                  <a:alpha val="8123"/>
                </a:schemeClr>
              </a:gs>
              <a:gs pos="33000">
                <a:schemeClr val="accent6">
                  <a:alpha val="13919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5" name="Freeform 16">
            <a:extLst>
              <a:ext uri="{FF2B5EF4-FFF2-40B4-BE49-F238E27FC236}">
                <a16:creationId xmlns:a16="http://schemas.microsoft.com/office/drawing/2014/main" id="{3FF8B459-35F5-072D-56FA-415EEABE6DC2}"/>
              </a:ext>
            </a:extLst>
          </p:cNvPr>
          <p:cNvSpPr/>
          <p:nvPr userDrawn="1"/>
        </p:nvSpPr>
        <p:spPr>
          <a:xfrm rot="10800000">
            <a:off x="-30287" y="4822578"/>
            <a:ext cx="12230888" cy="2040391"/>
          </a:xfrm>
          <a:custGeom>
            <a:avLst/>
            <a:gdLst>
              <a:gd name="connsiteX0" fmla="*/ 1751979 w 12230888"/>
              <a:gd name="connsiteY0" fmla="*/ 2040336 h 2040391"/>
              <a:gd name="connsiteX1" fmla="*/ 44227 w 12230888"/>
              <a:gd name="connsiteY1" fmla="*/ 1650944 h 2040391"/>
              <a:gd name="connsiteX2" fmla="*/ 0 w 12230888"/>
              <a:gd name="connsiteY2" fmla="*/ 1626084 h 2040391"/>
              <a:gd name="connsiteX3" fmla="*/ 0 w 12230888"/>
              <a:gd name="connsiteY3" fmla="*/ 0 h 2040391"/>
              <a:gd name="connsiteX4" fmla="*/ 12230888 w 12230888"/>
              <a:gd name="connsiteY4" fmla="*/ 0 h 2040391"/>
              <a:gd name="connsiteX5" fmla="*/ 12230888 w 12230888"/>
              <a:gd name="connsiteY5" fmla="*/ 1945571 h 2040391"/>
              <a:gd name="connsiteX6" fmla="*/ 12158569 w 12230888"/>
              <a:gd name="connsiteY6" fmla="*/ 1963333 h 2040391"/>
              <a:gd name="connsiteX7" fmla="*/ 11600914 w 12230888"/>
              <a:gd name="connsiteY7" fmla="*/ 2019284 h 2040391"/>
              <a:gd name="connsiteX8" fmla="*/ 9893162 w 12230888"/>
              <a:gd name="connsiteY8" fmla="*/ 1629893 h 2040391"/>
              <a:gd name="connsiteX9" fmla="*/ 9779649 w 12230888"/>
              <a:gd name="connsiteY9" fmla="*/ 1560235 h 2040391"/>
              <a:gd name="connsiteX10" fmla="*/ 9734876 w 12230888"/>
              <a:gd name="connsiteY10" fmla="*/ 1542756 h 2040391"/>
              <a:gd name="connsiteX11" fmla="*/ 6253752 w 12230888"/>
              <a:gd name="connsiteY11" fmla="*/ 400415 h 2040391"/>
              <a:gd name="connsiteX12" fmla="*/ 1751979 w 12230888"/>
              <a:gd name="connsiteY12" fmla="*/ 2040336 h 2040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230888" h="2040391">
                <a:moveTo>
                  <a:pt x="1751979" y="2040336"/>
                </a:moveTo>
                <a:cubicBezTo>
                  <a:pt x="1075843" y="2043817"/>
                  <a:pt x="499894" y="1884241"/>
                  <a:pt x="44227" y="1650944"/>
                </a:cubicBezTo>
                <a:lnTo>
                  <a:pt x="0" y="1626084"/>
                </a:lnTo>
                <a:lnTo>
                  <a:pt x="0" y="0"/>
                </a:lnTo>
                <a:lnTo>
                  <a:pt x="12230888" y="0"/>
                </a:lnTo>
                <a:lnTo>
                  <a:pt x="12230888" y="1945571"/>
                </a:lnTo>
                <a:lnTo>
                  <a:pt x="12158569" y="1963333"/>
                </a:lnTo>
                <a:cubicBezTo>
                  <a:pt x="11983060" y="1998243"/>
                  <a:pt x="11798121" y="2018269"/>
                  <a:pt x="11600914" y="2019284"/>
                </a:cubicBezTo>
                <a:cubicBezTo>
                  <a:pt x="10924778" y="2022765"/>
                  <a:pt x="10348830" y="1863190"/>
                  <a:pt x="9893162" y="1629893"/>
                </a:cubicBezTo>
                <a:lnTo>
                  <a:pt x="9779649" y="1560235"/>
                </a:lnTo>
                <a:lnTo>
                  <a:pt x="9734876" y="1542756"/>
                </a:lnTo>
                <a:cubicBezTo>
                  <a:pt x="9114026" y="1267812"/>
                  <a:pt x="8054852" y="370292"/>
                  <a:pt x="6253752" y="400415"/>
                </a:cubicBezTo>
                <a:cubicBezTo>
                  <a:pt x="4332581" y="432545"/>
                  <a:pt x="3555009" y="2031056"/>
                  <a:pt x="1751979" y="204033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alpha val="23907"/>
                </a:schemeClr>
              </a:gs>
              <a:gs pos="85000">
                <a:schemeClr val="accent5">
                  <a:lumMod val="50000"/>
                  <a:alpha val="42331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6" name="Freeform 17">
            <a:extLst>
              <a:ext uri="{FF2B5EF4-FFF2-40B4-BE49-F238E27FC236}">
                <a16:creationId xmlns:a16="http://schemas.microsoft.com/office/drawing/2014/main" id="{73867BC1-390E-647F-B33F-8622748E6530}"/>
              </a:ext>
            </a:extLst>
          </p:cNvPr>
          <p:cNvSpPr/>
          <p:nvPr userDrawn="1"/>
        </p:nvSpPr>
        <p:spPr>
          <a:xfrm>
            <a:off x="0" y="0"/>
            <a:ext cx="12192000" cy="2035422"/>
          </a:xfrm>
          <a:custGeom>
            <a:avLst/>
            <a:gdLst>
              <a:gd name="connsiteX0" fmla="*/ 0 w 12192000"/>
              <a:gd name="connsiteY0" fmla="*/ 0 h 2035422"/>
              <a:gd name="connsiteX1" fmla="*/ 12192000 w 12192000"/>
              <a:gd name="connsiteY1" fmla="*/ 0 h 2035422"/>
              <a:gd name="connsiteX2" fmla="*/ 12192000 w 12192000"/>
              <a:gd name="connsiteY2" fmla="*/ 1759689 h 2035422"/>
              <a:gd name="connsiteX3" fmla="*/ 12103306 w 12192000"/>
              <a:gd name="connsiteY3" fmla="*/ 1729773 h 2035422"/>
              <a:gd name="connsiteX4" fmla="*/ 11659615 w 12192000"/>
              <a:gd name="connsiteY4" fmla="*/ 1535038 h 2035422"/>
              <a:gd name="connsiteX5" fmla="*/ 11521247 w 12192000"/>
              <a:gd name="connsiteY5" fmla="*/ 1450127 h 2035422"/>
              <a:gd name="connsiteX6" fmla="*/ 11466670 w 12192000"/>
              <a:gd name="connsiteY6" fmla="*/ 1428821 h 2035422"/>
              <a:gd name="connsiteX7" fmla="*/ 7223297 w 12192000"/>
              <a:gd name="connsiteY7" fmla="*/ 36346 h 2035422"/>
              <a:gd name="connsiteX8" fmla="*/ 1735787 w 12192000"/>
              <a:gd name="connsiteY8" fmla="*/ 2035354 h 2035422"/>
              <a:gd name="connsiteX9" fmla="*/ 97785 w 12192000"/>
              <a:gd name="connsiteY9" fmla="*/ 1755433 h 2035422"/>
              <a:gd name="connsiteX10" fmla="*/ 0 w 12192000"/>
              <a:gd name="connsiteY10" fmla="*/ 1715854 h 2035422"/>
              <a:gd name="connsiteX11" fmla="*/ 0 w 12192000"/>
              <a:gd name="connsiteY11" fmla="*/ 0 h 203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2035422">
                <a:moveTo>
                  <a:pt x="0" y="0"/>
                </a:moveTo>
                <a:lnTo>
                  <a:pt x="12192000" y="0"/>
                </a:lnTo>
                <a:lnTo>
                  <a:pt x="12192000" y="1759689"/>
                </a:lnTo>
                <a:lnTo>
                  <a:pt x="12103306" y="1729773"/>
                </a:lnTo>
                <a:cubicBezTo>
                  <a:pt x="11946501" y="1671612"/>
                  <a:pt x="11798476" y="1606133"/>
                  <a:pt x="11659615" y="1535038"/>
                </a:cubicBezTo>
                <a:lnTo>
                  <a:pt x="11521247" y="1450127"/>
                </a:lnTo>
                <a:lnTo>
                  <a:pt x="11466670" y="1428821"/>
                </a:lnTo>
                <a:cubicBezTo>
                  <a:pt x="10709874" y="1093673"/>
                  <a:pt x="9418777" y="-373"/>
                  <a:pt x="7223297" y="36346"/>
                </a:cubicBezTo>
                <a:cubicBezTo>
                  <a:pt x="4881454" y="75511"/>
                  <a:pt x="3933620" y="2024042"/>
                  <a:pt x="1735787" y="2035354"/>
                </a:cubicBezTo>
                <a:cubicBezTo>
                  <a:pt x="1117647" y="2038536"/>
                  <a:pt x="568201" y="1929916"/>
                  <a:pt x="97785" y="1755433"/>
                </a:cubicBezTo>
                <a:lnTo>
                  <a:pt x="0" y="1715854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25000"/>
                </a:schemeClr>
              </a:gs>
              <a:gs pos="99000">
                <a:schemeClr val="accent3">
                  <a:lumMod val="25000"/>
                </a:schemeClr>
              </a:gs>
              <a:gs pos="31000">
                <a:schemeClr val="accent6">
                  <a:alpha val="69328"/>
                </a:schemeClr>
              </a:gs>
              <a:gs pos="73000">
                <a:schemeClr val="accent5">
                  <a:lumMod val="50000"/>
                  <a:alpha val="42331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7" name="Freeform 18">
            <a:extLst>
              <a:ext uri="{FF2B5EF4-FFF2-40B4-BE49-F238E27FC236}">
                <a16:creationId xmlns:a16="http://schemas.microsoft.com/office/drawing/2014/main" id="{FA6C5756-59FF-66C3-2611-3D7AB2049ABE}"/>
              </a:ext>
            </a:extLst>
          </p:cNvPr>
          <p:cNvSpPr/>
          <p:nvPr userDrawn="1"/>
        </p:nvSpPr>
        <p:spPr>
          <a:xfrm flipH="1">
            <a:off x="-2" y="0"/>
            <a:ext cx="11262111" cy="2139696"/>
          </a:xfrm>
          <a:custGeom>
            <a:avLst/>
            <a:gdLst>
              <a:gd name="connsiteX0" fmla="*/ 3062591 w 9676770"/>
              <a:gd name="connsiteY0" fmla="*/ 1838437 h 1838496"/>
              <a:gd name="connsiteX1" fmla="*/ 10485 w 9676770"/>
              <a:gd name="connsiteY1" fmla="*/ 104484 h 1838496"/>
              <a:gd name="connsiteX2" fmla="*/ 0 w 9676770"/>
              <a:gd name="connsiteY2" fmla="*/ 0 h 1838496"/>
              <a:gd name="connsiteX3" fmla="*/ 9676770 w 9676770"/>
              <a:gd name="connsiteY3" fmla="*/ 0 h 1838496"/>
              <a:gd name="connsiteX4" fmla="*/ 9676770 w 9676770"/>
              <a:gd name="connsiteY4" fmla="*/ 396354 h 1838496"/>
              <a:gd name="connsiteX5" fmla="*/ 9495267 w 9676770"/>
              <a:gd name="connsiteY5" fmla="*/ 334664 h 1838496"/>
              <a:gd name="connsiteX6" fmla="*/ 7835850 w 9676770"/>
              <a:gd name="connsiteY6" fmla="*/ 99619 h 1838496"/>
              <a:gd name="connsiteX7" fmla="*/ 3062591 w 9676770"/>
              <a:gd name="connsiteY7" fmla="*/ 1838437 h 1838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76770" h="1838496">
                <a:moveTo>
                  <a:pt x="3062591" y="1838437"/>
                </a:moveTo>
                <a:cubicBezTo>
                  <a:pt x="1270312" y="1847662"/>
                  <a:pt x="141962" y="776331"/>
                  <a:pt x="10485" y="104484"/>
                </a:cubicBezTo>
                <a:lnTo>
                  <a:pt x="0" y="0"/>
                </a:lnTo>
                <a:lnTo>
                  <a:pt x="9676770" y="0"/>
                </a:lnTo>
                <a:lnTo>
                  <a:pt x="9676770" y="396354"/>
                </a:lnTo>
                <a:lnTo>
                  <a:pt x="9495267" y="334664"/>
                </a:lnTo>
                <a:cubicBezTo>
                  <a:pt x="9021588" y="187614"/>
                  <a:pt x="8472423" y="88973"/>
                  <a:pt x="7835850" y="99619"/>
                </a:cubicBezTo>
                <a:cubicBezTo>
                  <a:pt x="5798818" y="133686"/>
                  <a:pt x="4974355" y="1828598"/>
                  <a:pt x="3062591" y="1838437"/>
                </a:cubicBezTo>
                <a:close/>
              </a:path>
            </a:pathLst>
          </a:custGeom>
          <a:gradFill flip="none" rotWithShape="1">
            <a:gsLst>
              <a:gs pos="43000">
                <a:schemeClr val="accent3">
                  <a:lumMod val="25000"/>
                  <a:alpha val="50000"/>
                </a:schemeClr>
              </a:gs>
              <a:gs pos="73000">
                <a:schemeClr val="accent1">
                  <a:alpha val="11498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8" name="Freeform 19">
            <a:extLst>
              <a:ext uri="{FF2B5EF4-FFF2-40B4-BE49-F238E27FC236}">
                <a16:creationId xmlns:a16="http://schemas.microsoft.com/office/drawing/2014/main" id="{EF6D3160-DA6D-8CDA-3A13-8A43EC05449D}"/>
              </a:ext>
            </a:extLst>
          </p:cNvPr>
          <p:cNvSpPr/>
          <p:nvPr userDrawn="1"/>
        </p:nvSpPr>
        <p:spPr>
          <a:xfrm>
            <a:off x="0" y="7399"/>
            <a:ext cx="4758726" cy="842020"/>
          </a:xfrm>
          <a:custGeom>
            <a:avLst/>
            <a:gdLst>
              <a:gd name="connsiteX0" fmla="*/ 2449167 w 4758726"/>
              <a:gd name="connsiteY0" fmla="*/ 841961 h 842020"/>
              <a:gd name="connsiteX1" fmla="*/ 12024 w 4758726"/>
              <a:gd name="connsiteY1" fmla="*/ 11254 h 842020"/>
              <a:gd name="connsiteX2" fmla="*/ 0 w 4758726"/>
              <a:gd name="connsiteY2" fmla="*/ 0 h 842020"/>
              <a:gd name="connsiteX3" fmla="*/ 4758726 w 4758726"/>
              <a:gd name="connsiteY3" fmla="*/ 0 h 842020"/>
              <a:gd name="connsiteX4" fmla="*/ 4526601 w 4758726"/>
              <a:gd name="connsiteY4" fmla="*/ 141635 h 842020"/>
              <a:gd name="connsiteX5" fmla="*/ 2449167 w 4758726"/>
              <a:gd name="connsiteY5" fmla="*/ 841961 h 8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8726" h="842020">
                <a:moveTo>
                  <a:pt x="2449167" y="841961"/>
                </a:moveTo>
                <a:cubicBezTo>
                  <a:pt x="1373800" y="847496"/>
                  <a:pt x="537447" y="464031"/>
                  <a:pt x="12024" y="11254"/>
                </a:cubicBezTo>
                <a:lnTo>
                  <a:pt x="0" y="0"/>
                </a:lnTo>
                <a:lnTo>
                  <a:pt x="4758726" y="0"/>
                </a:lnTo>
                <a:lnTo>
                  <a:pt x="4526601" y="141635"/>
                </a:lnTo>
                <a:cubicBezTo>
                  <a:pt x="3913845" y="510819"/>
                  <a:pt x="3285564" y="837657"/>
                  <a:pt x="2449167" y="841961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43000"/>
                </a:schemeClr>
              </a:gs>
              <a:gs pos="100000">
                <a:schemeClr val="accent6">
                  <a:alpha val="5300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000" y="2752344"/>
            <a:ext cx="7763256" cy="1600200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32320" y="4233672"/>
            <a:ext cx="2843784" cy="448056"/>
          </a:xfrm>
        </p:spPr>
        <p:txBody>
          <a:bodyPr>
            <a:no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D0D4BC-C1EC-5F84-AFEF-44766063D798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789227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100A0D9B-ADC5-C41B-130F-1EA1EDE9F2E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372600" y="3236976"/>
            <a:ext cx="2093976" cy="1856232"/>
          </a:xfrm>
          <a:custGeom>
            <a:avLst/>
            <a:gdLst>
              <a:gd name="connsiteX0" fmla="*/ 0 w 2093976"/>
              <a:gd name="connsiteY0" fmla="*/ 0 h 1856232"/>
              <a:gd name="connsiteX1" fmla="*/ 2093976 w 2093976"/>
              <a:gd name="connsiteY1" fmla="*/ 0 h 1856232"/>
              <a:gd name="connsiteX2" fmla="*/ 2093976 w 2093976"/>
              <a:gd name="connsiteY2" fmla="*/ 1695761 h 1856232"/>
              <a:gd name="connsiteX3" fmla="*/ 1933505 w 2093976"/>
              <a:gd name="connsiteY3" fmla="*/ 1856232 h 1856232"/>
              <a:gd name="connsiteX4" fmla="*/ 0 w 2093976"/>
              <a:gd name="connsiteY4" fmla="*/ 1856232 h 185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3976" h="1856232">
                <a:moveTo>
                  <a:pt x="0" y="0"/>
                </a:moveTo>
                <a:lnTo>
                  <a:pt x="2093976" y="0"/>
                </a:lnTo>
                <a:lnTo>
                  <a:pt x="2093976" y="1695761"/>
                </a:lnTo>
                <a:cubicBezTo>
                  <a:pt x="2093976" y="1784387"/>
                  <a:pt x="2022131" y="1856232"/>
                  <a:pt x="1933505" y="1856232"/>
                </a:cubicBezTo>
                <a:lnTo>
                  <a:pt x="0" y="1856232"/>
                </a:lnTo>
                <a:close/>
              </a:path>
            </a:pathLst>
          </a:custGeom>
          <a:ln w="12700">
            <a:solidFill>
              <a:schemeClr val="bg1"/>
            </a:solidFill>
          </a:ln>
        </p:spPr>
        <p:txBody>
          <a:bodyPr wrap="square" lIns="256032" tIns="201168" rIns="27432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53694F-11E9-3CF0-DCDE-FC7C6FAF5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064" y="832104"/>
            <a:ext cx="8878824" cy="106984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9AF8AEFF-3F3B-8AFC-621B-F653E2F1B74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27339" y="2478024"/>
            <a:ext cx="2098157" cy="702770"/>
          </a:xfrm>
          <a:custGeom>
            <a:avLst/>
            <a:gdLst>
              <a:gd name="connsiteX0" fmla="*/ 169182 w 2098157"/>
              <a:gd name="connsiteY0" fmla="*/ 0 h 702770"/>
              <a:gd name="connsiteX1" fmla="*/ 2098157 w 2098157"/>
              <a:gd name="connsiteY1" fmla="*/ 0 h 702770"/>
              <a:gd name="connsiteX2" fmla="*/ 2098157 w 2098157"/>
              <a:gd name="connsiteY2" fmla="*/ 702770 h 702770"/>
              <a:gd name="connsiteX3" fmla="*/ 2097025 w 2098157"/>
              <a:gd name="connsiteY3" fmla="*/ 702770 h 702770"/>
              <a:gd name="connsiteX4" fmla="*/ 503974 w 2098157"/>
              <a:gd name="connsiteY4" fmla="*/ 702770 h 702770"/>
              <a:gd name="connsiteX5" fmla="*/ 0 w 2098157"/>
              <a:gd name="connsiteY5" fmla="*/ 702770 h 702770"/>
              <a:gd name="connsiteX6" fmla="*/ 0 w 2098157"/>
              <a:gd name="connsiteY6" fmla="*/ 202766 h 702770"/>
              <a:gd name="connsiteX7" fmla="*/ 136581 w 2098157"/>
              <a:gd name="connsiteY7" fmla="*/ 3900 h 702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98157" h="702770">
                <a:moveTo>
                  <a:pt x="169182" y="0"/>
                </a:moveTo>
                <a:lnTo>
                  <a:pt x="2098157" y="0"/>
                </a:lnTo>
                <a:lnTo>
                  <a:pt x="2098157" y="702770"/>
                </a:lnTo>
                <a:lnTo>
                  <a:pt x="2097025" y="702770"/>
                </a:lnTo>
                <a:lnTo>
                  <a:pt x="503974" y="702770"/>
                </a:lnTo>
                <a:lnTo>
                  <a:pt x="0" y="702770"/>
                </a:lnTo>
                <a:lnTo>
                  <a:pt x="0" y="202766"/>
                </a:lnTo>
                <a:cubicBezTo>
                  <a:pt x="0" y="104671"/>
                  <a:pt x="58634" y="22828"/>
                  <a:pt x="136581" y="3900"/>
                </a:cubicBezTo>
                <a:close/>
              </a:path>
            </a:pathLst>
          </a:custGeom>
          <a:solidFill>
            <a:schemeClr val="accent6"/>
          </a:solidFill>
          <a:ln w="12700">
            <a:solidFill>
              <a:schemeClr val="accent6"/>
            </a:solidFill>
          </a:ln>
        </p:spPr>
        <p:txBody>
          <a:bodyPr wrap="square" lIns="91440" tIns="45720" rIns="91440" bIns="4572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C0111168-089D-E125-6CBB-0B288CE8D5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1520" y="3236976"/>
            <a:ext cx="2093976" cy="1856232"/>
          </a:xfrm>
          <a:custGeom>
            <a:avLst/>
            <a:gdLst>
              <a:gd name="connsiteX0" fmla="*/ 0 w 2093976"/>
              <a:gd name="connsiteY0" fmla="*/ 0 h 1856232"/>
              <a:gd name="connsiteX1" fmla="*/ 2093976 w 2093976"/>
              <a:gd name="connsiteY1" fmla="*/ 0 h 1856232"/>
              <a:gd name="connsiteX2" fmla="*/ 2093976 w 2093976"/>
              <a:gd name="connsiteY2" fmla="*/ 1856232 h 1856232"/>
              <a:gd name="connsiteX3" fmla="*/ 160471 w 2093976"/>
              <a:gd name="connsiteY3" fmla="*/ 1856232 h 1856232"/>
              <a:gd name="connsiteX4" fmla="*/ 0 w 2093976"/>
              <a:gd name="connsiteY4" fmla="*/ 1695761 h 185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3976" h="1856232">
                <a:moveTo>
                  <a:pt x="0" y="0"/>
                </a:moveTo>
                <a:lnTo>
                  <a:pt x="2093976" y="0"/>
                </a:lnTo>
                <a:lnTo>
                  <a:pt x="2093976" y="1856232"/>
                </a:lnTo>
                <a:lnTo>
                  <a:pt x="160471" y="1856232"/>
                </a:lnTo>
                <a:cubicBezTo>
                  <a:pt x="71845" y="1856232"/>
                  <a:pt x="0" y="1784387"/>
                  <a:pt x="0" y="1695761"/>
                </a:cubicBezTo>
                <a:close/>
              </a:path>
            </a:pathLst>
          </a:custGeom>
          <a:ln w="12700">
            <a:solidFill>
              <a:schemeClr val="bg1"/>
            </a:solidFill>
          </a:ln>
        </p:spPr>
        <p:txBody>
          <a:bodyPr wrap="square" lIns="256032" tIns="201168" rIns="27432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0FBF32C-8DDB-F094-1C74-FDE91B64F9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884932" y="2478024"/>
            <a:ext cx="2103120" cy="704088"/>
          </a:xfr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91440" tIns="45720" rIns="91440" bIns="4572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C5237567-8AEF-3966-7CED-5DA3ACD21E7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891790" y="3236976"/>
            <a:ext cx="2093976" cy="1856232"/>
          </a:xfrm>
          <a:ln w="12700">
            <a:solidFill>
              <a:schemeClr val="bg1"/>
            </a:solidFill>
          </a:ln>
        </p:spPr>
        <p:txBody>
          <a:bodyPr lIns="256032" tIns="201168" rIns="2743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7137587B-C03C-671F-AED7-4B974605AF4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047488" y="2478024"/>
            <a:ext cx="2103120" cy="704088"/>
          </a:xfrm>
          <a:solidFill>
            <a:schemeClr val="accent4"/>
          </a:solidFill>
          <a:ln w="12700">
            <a:solidFill>
              <a:schemeClr val="accent4"/>
            </a:solidFill>
          </a:ln>
        </p:spPr>
        <p:txBody>
          <a:bodyPr lIns="91440" tIns="45720" rIns="91440" bIns="4572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25D4A96A-10D9-D4AD-C775-61041F026BA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052060" y="3236976"/>
            <a:ext cx="2093976" cy="1856232"/>
          </a:xfrm>
          <a:ln w="12700">
            <a:solidFill>
              <a:schemeClr val="bg1"/>
            </a:solidFill>
          </a:ln>
        </p:spPr>
        <p:txBody>
          <a:bodyPr lIns="256032" tIns="201168" rIns="2743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81308FE1-98CC-9FD0-5CF1-5A8E61C5BA9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210044" y="2478024"/>
            <a:ext cx="2103120" cy="704088"/>
          </a:xfrm>
          <a:solidFill>
            <a:schemeClr val="accent2"/>
          </a:solidFill>
          <a:ln w="12700">
            <a:solidFill>
              <a:schemeClr val="accent2"/>
            </a:solidFill>
          </a:ln>
        </p:spPr>
        <p:txBody>
          <a:bodyPr lIns="91440" tIns="45720" rIns="91440" bIns="4572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1">
            <a:extLst>
              <a:ext uri="{FF2B5EF4-FFF2-40B4-BE49-F238E27FC236}">
                <a16:creationId xmlns:a16="http://schemas.microsoft.com/office/drawing/2014/main" id="{B6FB197B-711E-A949-62E5-216CBC83FFB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212330" y="3236976"/>
            <a:ext cx="2093976" cy="1856232"/>
          </a:xfrm>
          <a:ln w="12700">
            <a:solidFill>
              <a:schemeClr val="bg1"/>
            </a:solidFill>
          </a:ln>
        </p:spPr>
        <p:txBody>
          <a:bodyPr lIns="256032" tIns="201168" rIns="2743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76A5CBAC-0099-3E8F-E44D-7B999D70796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372600" y="2478025"/>
            <a:ext cx="2098157" cy="702769"/>
          </a:xfrm>
          <a:custGeom>
            <a:avLst/>
            <a:gdLst>
              <a:gd name="connsiteX0" fmla="*/ 0 w 2098157"/>
              <a:gd name="connsiteY0" fmla="*/ 0 h 702769"/>
              <a:gd name="connsiteX1" fmla="*/ 1928984 w 2098157"/>
              <a:gd name="connsiteY1" fmla="*/ 0 h 702769"/>
              <a:gd name="connsiteX2" fmla="*/ 1961576 w 2098157"/>
              <a:gd name="connsiteY2" fmla="*/ 3899 h 702769"/>
              <a:gd name="connsiteX3" fmla="*/ 2098157 w 2098157"/>
              <a:gd name="connsiteY3" fmla="*/ 202765 h 702769"/>
              <a:gd name="connsiteX4" fmla="*/ 2098157 w 2098157"/>
              <a:gd name="connsiteY4" fmla="*/ 702769 h 702769"/>
              <a:gd name="connsiteX5" fmla="*/ 1594183 w 2098157"/>
              <a:gd name="connsiteY5" fmla="*/ 702769 h 702769"/>
              <a:gd name="connsiteX6" fmla="*/ 1132 w 2098157"/>
              <a:gd name="connsiteY6" fmla="*/ 702769 h 702769"/>
              <a:gd name="connsiteX7" fmla="*/ 0 w 2098157"/>
              <a:gd name="connsiteY7" fmla="*/ 702769 h 702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98157" h="702769">
                <a:moveTo>
                  <a:pt x="0" y="0"/>
                </a:moveTo>
                <a:lnTo>
                  <a:pt x="1928984" y="0"/>
                </a:lnTo>
                <a:lnTo>
                  <a:pt x="1961576" y="3899"/>
                </a:lnTo>
                <a:cubicBezTo>
                  <a:pt x="2039523" y="22827"/>
                  <a:pt x="2098157" y="104670"/>
                  <a:pt x="2098157" y="202765"/>
                </a:cubicBezTo>
                <a:lnTo>
                  <a:pt x="2098157" y="702769"/>
                </a:lnTo>
                <a:lnTo>
                  <a:pt x="1594183" y="702769"/>
                </a:lnTo>
                <a:lnTo>
                  <a:pt x="1132" y="702769"/>
                </a:lnTo>
                <a:lnTo>
                  <a:pt x="0" y="702769"/>
                </a:lnTo>
                <a:close/>
              </a:path>
            </a:pathLst>
          </a:custGeo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wrap="square" lIns="91440" tIns="45720" rIns="91440" bIns="4572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2DDBBA12-45BF-3AE0-A6E1-35D23C1708FD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966900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694F-11E9-3CF0-DCDE-FC7C6FAF5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224" y="832104"/>
            <a:ext cx="8878824" cy="106984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C883D99-31C6-D5A2-D86A-FC9440CEA769}"/>
              </a:ext>
            </a:extLst>
          </p:cNvPr>
          <p:cNvCxnSpPr>
            <a:cxnSpLocks/>
          </p:cNvCxnSpPr>
          <p:nvPr userDrawn="1"/>
        </p:nvCxnSpPr>
        <p:spPr>
          <a:xfrm>
            <a:off x="1944007" y="3324115"/>
            <a:ext cx="2170451" cy="0"/>
          </a:xfrm>
          <a:prstGeom prst="line">
            <a:avLst/>
          </a:prstGeom>
          <a:ln w="12700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38AB5A6-6184-8A00-738A-9F575C1472CC}"/>
              </a:ext>
            </a:extLst>
          </p:cNvPr>
          <p:cNvCxnSpPr>
            <a:cxnSpLocks/>
          </p:cNvCxnSpPr>
          <p:nvPr userDrawn="1"/>
        </p:nvCxnSpPr>
        <p:spPr>
          <a:xfrm>
            <a:off x="4114458" y="3322646"/>
            <a:ext cx="2171700" cy="0"/>
          </a:xfrm>
          <a:prstGeom prst="line">
            <a:avLst/>
          </a:prstGeom>
          <a:ln w="12700">
            <a:solidFill>
              <a:schemeClr val="accent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0BFB726-8911-1D40-8CAD-0678A3988661}"/>
              </a:ext>
            </a:extLst>
          </p:cNvPr>
          <p:cNvCxnSpPr>
            <a:cxnSpLocks/>
          </p:cNvCxnSpPr>
          <p:nvPr userDrawn="1"/>
        </p:nvCxnSpPr>
        <p:spPr>
          <a:xfrm>
            <a:off x="6286158" y="3322646"/>
            <a:ext cx="2161515" cy="14408"/>
          </a:xfrm>
          <a:prstGeom prst="line">
            <a:avLst/>
          </a:prstGeom>
          <a:ln w="127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A06BA5D-5C40-149B-0AE7-118CF43109F3}"/>
              </a:ext>
            </a:extLst>
          </p:cNvPr>
          <p:cNvCxnSpPr>
            <a:cxnSpLocks/>
          </p:cNvCxnSpPr>
          <p:nvPr userDrawn="1"/>
        </p:nvCxnSpPr>
        <p:spPr>
          <a:xfrm>
            <a:off x="8447673" y="3333307"/>
            <a:ext cx="2189197" cy="0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0E1F9F84-FEDF-EE4B-151E-0BA753B313F2}"/>
              </a:ext>
            </a:extLst>
          </p:cNvPr>
          <p:cNvSpPr/>
          <p:nvPr userDrawn="1"/>
        </p:nvSpPr>
        <p:spPr>
          <a:xfrm>
            <a:off x="1349145" y="2715964"/>
            <a:ext cx="1218817" cy="121881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5D1979A-4075-FDBC-DC21-B473A894753D}"/>
              </a:ext>
            </a:extLst>
          </p:cNvPr>
          <p:cNvSpPr/>
          <p:nvPr userDrawn="1"/>
        </p:nvSpPr>
        <p:spPr>
          <a:xfrm>
            <a:off x="3525168" y="2721004"/>
            <a:ext cx="1218817" cy="121881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253DC90-8B68-11F4-262C-EF788CC251ED}"/>
              </a:ext>
            </a:extLst>
          </p:cNvPr>
          <p:cNvSpPr/>
          <p:nvPr userDrawn="1"/>
        </p:nvSpPr>
        <p:spPr>
          <a:xfrm>
            <a:off x="5704017" y="2716977"/>
            <a:ext cx="1218817" cy="121881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CEBAA34-A280-D694-891B-142A8D7FA33C}"/>
              </a:ext>
            </a:extLst>
          </p:cNvPr>
          <p:cNvSpPr/>
          <p:nvPr userDrawn="1"/>
        </p:nvSpPr>
        <p:spPr>
          <a:xfrm>
            <a:off x="7847695" y="2726015"/>
            <a:ext cx="1218817" cy="12188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EC576C9-CAB6-8D5D-5976-B4CC1FB6B5C0}"/>
              </a:ext>
            </a:extLst>
          </p:cNvPr>
          <p:cNvSpPr/>
          <p:nvPr userDrawn="1"/>
        </p:nvSpPr>
        <p:spPr>
          <a:xfrm>
            <a:off x="10049319" y="2718520"/>
            <a:ext cx="1218817" cy="121881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B3AAAB5-1B7C-5567-E7F2-E97DCAFEA821}"/>
              </a:ext>
            </a:extLst>
          </p:cNvPr>
          <p:cNvSpPr/>
          <p:nvPr userDrawn="1"/>
        </p:nvSpPr>
        <p:spPr>
          <a:xfrm flipH="1">
            <a:off x="1418423" y="2786515"/>
            <a:ext cx="1071564" cy="10715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6E861CF-DCF3-E6B9-1438-583DC69FFA06}"/>
              </a:ext>
            </a:extLst>
          </p:cNvPr>
          <p:cNvSpPr/>
          <p:nvPr userDrawn="1"/>
        </p:nvSpPr>
        <p:spPr>
          <a:xfrm flipH="1">
            <a:off x="3593035" y="2791555"/>
            <a:ext cx="1071564" cy="10715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F4D24E5-CE49-C81C-1933-88384A77E742}"/>
              </a:ext>
            </a:extLst>
          </p:cNvPr>
          <p:cNvSpPr/>
          <p:nvPr userDrawn="1"/>
        </p:nvSpPr>
        <p:spPr>
          <a:xfrm flipH="1">
            <a:off x="5771884" y="2787528"/>
            <a:ext cx="1071564" cy="10715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F1CA68B-CB89-15A1-13F9-3DD65297D0BD}"/>
              </a:ext>
            </a:extLst>
          </p:cNvPr>
          <p:cNvSpPr/>
          <p:nvPr userDrawn="1"/>
        </p:nvSpPr>
        <p:spPr>
          <a:xfrm flipH="1">
            <a:off x="7915562" y="2796566"/>
            <a:ext cx="1071564" cy="10715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AD773FD-C1E4-FDB0-FDF1-0925375BE2A5}"/>
              </a:ext>
            </a:extLst>
          </p:cNvPr>
          <p:cNvSpPr/>
          <p:nvPr userDrawn="1"/>
        </p:nvSpPr>
        <p:spPr>
          <a:xfrm flipH="1">
            <a:off x="10129886" y="2789071"/>
            <a:ext cx="1071564" cy="10715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ACA633AF-3209-BF0D-1450-6A91ACC853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380744" y="4114800"/>
            <a:ext cx="1362456" cy="466344"/>
          </a:xfrm>
        </p:spPr>
        <p:txBody>
          <a:bodyPr lIns="91440" tIns="45720" rIns="91440" bIns="457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1">
            <a:extLst>
              <a:ext uri="{FF2B5EF4-FFF2-40B4-BE49-F238E27FC236}">
                <a16:creationId xmlns:a16="http://schemas.microsoft.com/office/drawing/2014/main" id="{F70EFB68-D184-8E31-A027-F291D78776B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80744" y="4599432"/>
            <a:ext cx="1362456" cy="740664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0FBF32C-8DDB-F094-1C74-FDE91B64F9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38728" y="4114800"/>
            <a:ext cx="1362456" cy="466344"/>
          </a:xfrm>
        </p:spPr>
        <p:txBody>
          <a:bodyPr lIns="91440" tIns="45720" rIns="91440" bIns="457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C5237567-8AEF-3966-7CED-5DA3ACD21E7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38728" y="4599432"/>
            <a:ext cx="1362456" cy="740664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7137587B-C03C-671F-AED7-4B974605AF4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724144" y="4114800"/>
            <a:ext cx="1362456" cy="466344"/>
          </a:xfrm>
        </p:spPr>
        <p:txBody>
          <a:bodyPr lIns="91440" tIns="45720" rIns="91440" bIns="457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25D4A96A-10D9-D4AD-C775-61041F026BA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724144" y="4599432"/>
            <a:ext cx="1362456" cy="740664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81308FE1-98CC-9FD0-5CF1-5A8E61C5BA9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872984" y="4114800"/>
            <a:ext cx="1362456" cy="466344"/>
          </a:xfrm>
        </p:spPr>
        <p:txBody>
          <a:bodyPr lIns="91440" tIns="45720" rIns="91440" bIns="457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1">
            <a:extLst>
              <a:ext uri="{FF2B5EF4-FFF2-40B4-BE49-F238E27FC236}">
                <a16:creationId xmlns:a16="http://schemas.microsoft.com/office/drawing/2014/main" id="{B6FB197B-711E-A949-62E5-216CBC83FFB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872984" y="4599432"/>
            <a:ext cx="1362456" cy="740664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1">
            <a:extLst>
              <a:ext uri="{FF2B5EF4-FFF2-40B4-BE49-F238E27FC236}">
                <a16:creationId xmlns:a16="http://schemas.microsoft.com/office/drawing/2014/main" id="{BC5472B4-CBBF-AC70-5BA8-A0661E663D4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0058400" y="4114800"/>
            <a:ext cx="1362456" cy="466344"/>
          </a:xfrm>
        </p:spPr>
        <p:txBody>
          <a:bodyPr lIns="91440" tIns="45720" rIns="91440" bIns="457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C3CEEBDA-7860-91AD-704A-7A540E1E58F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0058400" y="4599432"/>
            <a:ext cx="1362456" cy="740664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DF918527-798D-3B40-E0EA-38C0AEBA6D7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48147" y="3018954"/>
            <a:ext cx="621792" cy="621792"/>
          </a:xfrm>
        </p:spPr>
        <p:txBody>
          <a:bodyPr anchor="ctr"/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29">
            <a:extLst>
              <a:ext uri="{FF2B5EF4-FFF2-40B4-BE49-F238E27FC236}">
                <a16:creationId xmlns:a16="http://schemas.microsoft.com/office/drawing/2014/main" id="{B0D40292-F2DF-0641-6B78-370AC5C50094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805117" y="3011109"/>
            <a:ext cx="621792" cy="621792"/>
          </a:xfrm>
        </p:spPr>
        <p:txBody>
          <a:bodyPr anchor="ctr"/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29">
            <a:extLst>
              <a:ext uri="{FF2B5EF4-FFF2-40B4-BE49-F238E27FC236}">
                <a16:creationId xmlns:a16="http://schemas.microsoft.com/office/drawing/2014/main" id="{503DD6AB-C9B3-EBD7-080A-FB219B38122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995989" y="3026158"/>
            <a:ext cx="621792" cy="621792"/>
          </a:xfrm>
        </p:spPr>
        <p:txBody>
          <a:bodyPr anchor="ctr"/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29">
            <a:extLst>
              <a:ext uri="{FF2B5EF4-FFF2-40B4-BE49-F238E27FC236}">
                <a16:creationId xmlns:a16="http://schemas.microsoft.com/office/drawing/2014/main" id="{E61A9741-3B1C-111D-B260-CF7E7F223F8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146207" y="3011109"/>
            <a:ext cx="621792" cy="621792"/>
          </a:xfrm>
        </p:spPr>
        <p:txBody>
          <a:bodyPr anchor="ctr"/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29">
            <a:extLst>
              <a:ext uri="{FF2B5EF4-FFF2-40B4-BE49-F238E27FC236}">
                <a16:creationId xmlns:a16="http://schemas.microsoft.com/office/drawing/2014/main" id="{E49C1AE1-BC78-2CE3-D292-61496AC727DE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0347831" y="3017032"/>
            <a:ext cx="621792" cy="621792"/>
          </a:xfrm>
        </p:spPr>
        <p:txBody>
          <a:bodyPr anchor="ctr"/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Text Placeholder 11">
            <a:extLst>
              <a:ext uri="{FF2B5EF4-FFF2-40B4-BE49-F238E27FC236}">
                <a16:creationId xmlns:a16="http://schemas.microsoft.com/office/drawing/2014/main" id="{3B71C9DC-B9E5-6C34-B451-BA2224CCDDE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350008" y="4279392"/>
            <a:ext cx="146304" cy="146304"/>
          </a:xfrm>
          <a:prstGeom prst="ellipse">
            <a:avLst/>
          </a:prstGeom>
          <a:solidFill>
            <a:schemeClr val="accent6"/>
          </a:solidFill>
        </p:spPr>
        <p:txBody>
          <a:bodyPr lIns="0" tIns="0" rIns="0" b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b="0" spc="0" baseline="0">
                <a:noFill/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11">
            <a:extLst>
              <a:ext uri="{FF2B5EF4-FFF2-40B4-BE49-F238E27FC236}">
                <a16:creationId xmlns:a16="http://schemas.microsoft.com/office/drawing/2014/main" id="{0596D87F-0114-685D-7F97-873DBA557947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517136" y="4279392"/>
            <a:ext cx="146304" cy="146304"/>
          </a:xfrm>
          <a:prstGeom prst="ellipse">
            <a:avLst/>
          </a:prstGeom>
          <a:solidFill>
            <a:schemeClr val="accent5"/>
          </a:solidFill>
        </p:spPr>
        <p:txBody>
          <a:bodyPr lIns="0" tIns="0" rIns="0" b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b="0" spc="0" baseline="0">
                <a:noFill/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5D4E3F00-5755-F2EF-97C8-0FE775CAE04E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6702552" y="4279392"/>
            <a:ext cx="146304" cy="146304"/>
          </a:xfrm>
          <a:prstGeom prst="ellipse">
            <a:avLst/>
          </a:prstGeom>
          <a:solidFill>
            <a:schemeClr val="accent4"/>
          </a:solidFill>
        </p:spPr>
        <p:txBody>
          <a:bodyPr lIns="0" tIns="0" rIns="0" b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b="0" spc="0" baseline="0">
                <a:noFill/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11">
            <a:extLst>
              <a:ext uri="{FF2B5EF4-FFF2-40B4-BE49-F238E27FC236}">
                <a16:creationId xmlns:a16="http://schemas.microsoft.com/office/drawing/2014/main" id="{29543A01-39BF-D362-26F8-BD1E7D0D3C86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842248" y="4279392"/>
            <a:ext cx="146304" cy="146304"/>
          </a:xfrm>
          <a:prstGeom prst="ellipse">
            <a:avLst/>
          </a:prstGeom>
          <a:solidFill>
            <a:schemeClr val="accent2"/>
          </a:solidFill>
        </p:spPr>
        <p:txBody>
          <a:bodyPr lIns="0" tIns="0" rIns="0" b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b="0" spc="0" baseline="0">
                <a:noFill/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11">
            <a:extLst>
              <a:ext uri="{FF2B5EF4-FFF2-40B4-BE49-F238E27FC236}">
                <a16:creationId xmlns:a16="http://schemas.microsoft.com/office/drawing/2014/main" id="{BB6B72CD-75B9-D90F-4767-2141AEF3B201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1055096" y="4279392"/>
            <a:ext cx="146304" cy="146304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b="0" spc="0" baseline="0">
                <a:noFill/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Slide Number Placeholder 4">
            <a:extLst>
              <a:ext uri="{FF2B5EF4-FFF2-40B4-BE49-F238E27FC236}">
                <a16:creationId xmlns:a16="http://schemas.microsoft.com/office/drawing/2014/main" id="{938C645B-94F7-A677-9F55-6C0C06F01A76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1290831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10">
            <a:extLst>
              <a:ext uri="{FF2B5EF4-FFF2-40B4-BE49-F238E27FC236}">
                <a16:creationId xmlns:a16="http://schemas.microsoft.com/office/drawing/2014/main" id="{89A27E14-C943-C294-334B-4D6A7500F3B5}"/>
              </a:ext>
            </a:extLst>
          </p:cNvPr>
          <p:cNvSpPr/>
          <p:nvPr userDrawn="1"/>
        </p:nvSpPr>
        <p:spPr>
          <a:xfrm rot="5400000">
            <a:off x="7383937" y="2039848"/>
            <a:ext cx="6858000" cy="2778304"/>
          </a:xfrm>
          <a:custGeom>
            <a:avLst/>
            <a:gdLst>
              <a:gd name="connsiteX0" fmla="*/ 0 w 6858000"/>
              <a:gd name="connsiteY0" fmla="*/ 1050199 h 2778304"/>
              <a:gd name="connsiteX1" fmla="*/ 0 w 6858000"/>
              <a:gd name="connsiteY1" fmla="*/ 0 h 2778304"/>
              <a:gd name="connsiteX2" fmla="*/ 6858000 w 6858000"/>
              <a:gd name="connsiteY2" fmla="*/ 0 h 2778304"/>
              <a:gd name="connsiteX3" fmla="*/ 6858000 w 6858000"/>
              <a:gd name="connsiteY3" fmla="*/ 1193215 h 2778304"/>
              <a:gd name="connsiteX4" fmla="*/ 6790588 w 6858000"/>
              <a:gd name="connsiteY4" fmla="*/ 1211701 h 2778304"/>
              <a:gd name="connsiteX5" fmla="*/ 3050431 w 6858000"/>
              <a:gd name="connsiteY5" fmla="*/ 2778245 h 2778304"/>
              <a:gd name="connsiteX6" fmla="*/ 37813 w 6858000"/>
              <a:gd name="connsiteY6" fmla="*/ 1183549 h 2778304"/>
              <a:gd name="connsiteX7" fmla="*/ 0 w 6858000"/>
              <a:gd name="connsiteY7" fmla="*/ 1050199 h 2778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000" h="2778304">
                <a:moveTo>
                  <a:pt x="0" y="1050199"/>
                </a:moveTo>
                <a:lnTo>
                  <a:pt x="0" y="0"/>
                </a:lnTo>
                <a:lnTo>
                  <a:pt x="6858000" y="0"/>
                </a:lnTo>
                <a:lnTo>
                  <a:pt x="6858000" y="1193215"/>
                </a:lnTo>
                <a:lnTo>
                  <a:pt x="6790588" y="1211701"/>
                </a:lnTo>
                <a:cubicBezTo>
                  <a:pt x="5439260" y="1649845"/>
                  <a:pt x="4603740" y="2770251"/>
                  <a:pt x="3050431" y="2778245"/>
                </a:cubicBezTo>
                <a:cubicBezTo>
                  <a:pt x="1377637" y="2786855"/>
                  <a:pt x="283199" y="1854180"/>
                  <a:pt x="37813" y="1183549"/>
                </a:cubicBezTo>
                <a:lnTo>
                  <a:pt x="0" y="1050199"/>
                </a:lnTo>
                <a:close/>
              </a:path>
            </a:pathLst>
          </a:custGeom>
          <a:gradFill flip="none" rotWithShape="1">
            <a:gsLst>
              <a:gs pos="26000">
                <a:schemeClr val="accent3">
                  <a:lumMod val="25000"/>
                </a:schemeClr>
              </a:gs>
              <a:gs pos="73000">
                <a:schemeClr val="accent1">
                  <a:alpha val="33146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BE5C5BCA-F960-4024-7215-2D2EFD0FEBF3}"/>
              </a:ext>
            </a:extLst>
          </p:cNvPr>
          <p:cNvSpPr/>
          <p:nvPr userDrawn="1"/>
        </p:nvSpPr>
        <p:spPr>
          <a:xfrm rot="16200000" flipV="1">
            <a:off x="7907199" y="2573198"/>
            <a:ext cx="6858000" cy="1711602"/>
          </a:xfrm>
          <a:custGeom>
            <a:avLst/>
            <a:gdLst>
              <a:gd name="connsiteX0" fmla="*/ 6858000 w 6858000"/>
              <a:gd name="connsiteY0" fmla="*/ 1010661 h 1711602"/>
              <a:gd name="connsiteX1" fmla="*/ 6858000 w 6858000"/>
              <a:gd name="connsiteY1" fmla="*/ 0 h 1711602"/>
              <a:gd name="connsiteX2" fmla="*/ 0 w 6858000"/>
              <a:gd name="connsiteY2" fmla="*/ 0 h 1711602"/>
              <a:gd name="connsiteX3" fmla="*/ 0 w 6858000"/>
              <a:gd name="connsiteY3" fmla="*/ 983884 h 1711602"/>
              <a:gd name="connsiteX4" fmla="*/ 11078 w 6858000"/>
              <a:gd name="connsiteY4" fmla="*/ 997657 h 1711602"/>
              <a:gd name="connsiteX5" fmla="*/ 1866819 w 6858000"/>
              <a:gd name="connsiteY5" fmla="*/ 1711565 h 1711602"/>
              <a:gd name="connsiteX6" fmla="*/ 5098965 w 6858000"/>
              <a:gd name="connsiteY6" fmla="*/ 622006 h 1711602"/>
              <a:gd name="connsiteX7" fmla="*/ 6746500 w 6858000"/>
              <a:gd name="connsiteY7" fmla="*/ 959665 h 1711602"/>
              <a:gd name="connsiteX8" fmla="*/ 6858000 w 6858000"/>
              <a:gd name="connsiteY8" fmla="*/ 1010661 h 1711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8000" h="1711602">
                <a:moveTo>
                  <a:pt x="6858000" y="1010661"/>
                </a:moveTo>
                <a:lnTo>
                  <a:pt x="6858000" y="0"/>
                </a:lnTo>
                <a:lnTo>
                  <a:pt x="0" y="0"/>
                </a:lnTo>
                <a:lnTo>
                  <a:pt x="0" y="983884"/>
                </a:lnTo>
                <a:lnTo>
                  <a:pt x="11078" y="997657"/>
                </a:lnTo>
                <a:cubicBezTo>
                  <a:pt x="328616" y="1355920"/>
                  <a:pt x="976833" y="1715803"/>
                  <a:pt x="1866819" y="1711565"/>
                </a:cubicBezTo>
                <a:cubicBezTo>
                  <a:pt x="3161344" y="1705400"/>
                  <a:pt x="3719617" y="643352"/>
                  <a:pt x="5098965" y="622006"/>
                </a:cubicBezTo>
                <a:cubicBezTo>
                  <a:pt x="5788640" y="611332"/>
                  <a:pt x="6326795" y="775968"/>
                  <a:pt x="6746500" y="959665"/>
                </a:cubicBezTo>
                <a:lnTo>
                  <a:pt x="6858000" y="1010661"/>
                </a:lnTo>
                <a:close/>
              </a:path>
            </a:pathLst>
          </a:custGeom>
          <a:gradFill>
            <a:gsLst>
              <a:gs pos="79000">
                <a:schemeClr val="accent4">
                  <a:lumMod val="75000"/>
                  <a:alpha val="79763"/>
                </a:schemeClr>
              </a:gs>
              <a:gs pos="37000">
                <a:schemeClr val="accent3">
                  <a:lumMod val="25000"/>
                  <a:alpha val="27934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6F62D03F-D065-13FE-5D30-58C2523BD14D}"/>
              </a:ext>
            </a:extLst>
          </p:cNvPr>
          <p:cNvSpPr/>
          <p:nvPr userDrawn="1"/>
        </p:nvSpPr>
        <p:spPr>
          <a:xfrm rot="5400000">
            <a:off x="7877130" y="2543131"/>
            <a:ext cx="6858001" cy="1771739"/>
          </a:xfrm>
          <a:custGeom>
            <a:avLst/>
            <a:gdLst>
              <a:gd name="connsiteX0" fmla="*/ 0 w 6858001"/>
              <a:gd name="connsiteY0" fmla="*/ 1273784 h 1771739"/>
              <a:gd name="connsiteX1" fmla="*/ 0 w 6858001"/>
              <a:gd name="connsiteY1" fmla="*/ 0 h 1771739"/>
              <a:gd name="connsiteX2" fmla="*/ 6858001 w 6858001"/>
              <a:gd name="connsiteY2" fmla="*/ 0 h 1771739"/>
              <a:gd name="connsiteX3" fmla="*/ 6858001 w 6858001"/>
              <a:gd name="connsiteY3" fmla="*/ 34923 h 1771739"/>
              <a:gd name="connsiteX4" fmla="*/ 6735259 w 6858001"/>
              <a:gd name="connsiteY4" fmla="*/ 32862 h 1771739"/>
              <a:gd name="connsiteX5" fmla="*/ 1961998 w 6858001"/>
              <a:gd name="connsiteY5" fmla="*/ 1771680 h 1771739"/>
              <a:gd name="connsiteX6" fmla="*/ 151257 w 6858001"/>
              <a:gd name="connsiteY6" fmla="*/ 1358806 h 1771739"/>
              <a:gd name="connsiteX7" fmla="*/ 0 w 6858001"/>
              <a:gd name="connsiteY7" fmla="*/ 1273784 h 1771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001" h="1771739">
                <a:moveTo>
                  <a:pt x="0" y="1273784"/>
                </a:moveTo>
                <a:lnTo>
                  <a:pt x="0" y="0"/>
                </a:lnTo>
                <a:lnTo>
                  <a:pt x="6858001" y="0"/>
                </a:lnTo>
                <a:lnTo>
                  <a:pt x="6858001" y="34923"/>
                </a:lnTo>
                <a:lnTo>
                  <a:pt x="6735259" y="32862"/>
                </a:lnTo>
                <a:cubicBezTo>
                  <a:pt x="4698226" y="66929"/>
                  <a:pt x="3873763" y="1761840"/>
                  <a:pt x="1961998" y="1771680"/>
                </a:cubicBezTo>
                <a:cubicBezTo>
                  <a:pt x="1245087" y="1775370"/>
                  <a:pt x="634403" y="1606171"/>
                  <a:pt x="151257" y="1358806"/>
                </a:cubicBezTo>
                <a:lnTo>
                  <a:pt x="0" y="1273784"/>
                </a:lnTo>
                <a:close/>
              </a:path>
            </a:pathLst>
          </a:custGeom>
          <a:gradFill>
            <a:gsLst>
              <a:gs pos="32000">
                <a:schemeClr val="tx2">
                  <a:alpha val="48229"/>
                </a:schemeClr>
              </a:gs>
              <a:gs pos="100000">
                <a:schemeClr val="accent6">
                  <a:alpha val="4858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5336" y="822960"/>
            <a:ext cx="8878824" cy="1069848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3DC3A9-D4E6-42CF-91A8-F267C7C66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36192" y="2185416"/>
            <a:ext cx="3621024" cy="493776"/>
          </a:xfrm>
        </p:spPr>
        <p:txBody>
          <a:bodyPr anchor="t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52CCA9-53A3-4DA5-AD45-C2A2C12A3A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36192" y="2743200"/>
            <a:ext cx="3621024" cy="2578608"/>
          </a:xfrm>
        </p:spPr>
        <p:txBody>
          <a:bodyPr/>
          <a:lstStyle>
            <a:lvl1pPr marL="228600" indent="-228600">
              <a:defRPr sz="1800"/>
            </a:lvl1pPr>
            <a:lvl2pPr indent="-228600">
              <a:defRPr sz="1600"/>
            </a:lvl2pPr>
            <a:lvl3pPr indent="-228600">
              <a:defRPr sz="1400"/>
            </a:lvl3pPr>
            <a:lvl4pPr indent="-228600">
              <a:defRPr sz="1200"/>
            </a:lvl4pPr>
            <a:lvl5pPr indent="-22860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00C9C6-BD61-4D2C-9146-FB785BAE4F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541264" y="2185416"/>
            <a:ext cx="3621024" cy="493776"/>
          </a:xfrm>
        </p:spPr>
        <p:txBody>
          <a:bodyPr anchor="t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E342EE-68BB-484D-98C3-48A7847549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41264" y="2743200"/>
            <a:ext cx="3621024" cy="2578608"/>
          </a:xfrm>
        </p:spPr>
        <p:txBody>
          <a:bodyPr/>
          <a:lstStyle>
            <a:lvl1pPr marL="228600" indent="-228600">
              <a:defRPr sz="1800"/>
            </a:lvl1pPr>
            <a:lvl2pPr indent="-228600">
              <a:defRPr sz="1600"/>
            </a:lvl2pPr>
            <a:lvl3pPr indent="-228600">
              <a:defRPr sz="1400"/>
            </a:lvl3pPr>
            <a:lvl4pPr indent="-228600">
              <a:defRPr sz="1200"/>
            </a:lvl4pPr>
            <a:lvl5pPr indent="-22860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99FCAD1E-2798-5C7B-834B-82C194C078DC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4062460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98F9AA-2C87-421D-97C1-B4248DFDC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392" y="832104"/>
            <a:ext cx="10881360" cy="10698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98FC63-C8D2-4CE6-A3F1-EE8ED245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14984" y="2212848"/>
            <a:ext cx="10332720" cy="35478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57CF0-034F-450D-937C-718D5AF1A0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29184" y="411480"/>
            <a:ext cx="521208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i="0">
                <a:solidFill>
                  <a:schemeClr val="bg1"/>
                </a:solidFill>
                <a:latin typeface="+mn-lt"/>
                <a:cs typeface="Segoe UI Light" panose="020B0502040204020203" pitchFamily="34" charset="0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BA4A2D6-617E-EEA3-E4EE-5BDB472F6A43}"/>
              </a:ext>
            </a:extLst>
          </p:cNvPr>
          <p:cNvCxnSpPr>
            <a:cxnSpLocks/>
          </p:cNvCxnSpPr>
          <p:nvPr userDrawn="1"/>
        </p:nvCxnSpPr>
        <p:spPr>
          <a:xfrm>
            <a:off x="594170" y="846661"/>
            <a:ext cx="0" cy="5111012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835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70" r:id="rId7"/>
    <p:sldLayoutId id="2147483669" r:id="rId8"/>
    <p:sldLayoutId id="2147483653" r:id="rId9"/>
    <p:sldLayoutId id="2147483665" r:id="rId10"/>
    <p:sldLayoutId id="2147483666" r:id="rId11"/>
    <p:sldLayoutId id="2147483667" r:id="rId12"/>
    <p:sldLayoutId id="2147483668" r:id="rId13"/>
    <p:sldLayoutId id="2147483651" r:id="rId14"/>
    <p:sldLayoutId id="2147483652" r:id="rId15"/>
    <p:sldLayoutId id="2147483654" r:id="rId16"/>
    <p:sldLayoutId id="2147483655" r:id="rId17"/>
    <p:sldLayoutId id="2147483656" r:id="rId18"/>
    <p:sldLayoutId id="2147483657" r:id="rId1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 cap="all" spc="6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347472" algn="l" defTabSz="914400" rtl="0" eaLnBrk="1" latinLnBrk="0" hangingPunct="1">
        <a:lnSpc>
          <a:spcPct val="90000"/>
        </a:lnSpc>
        <a:spcBef>
          <a:spcPts val="1000"/>
        </a:spcBef>
        <a:buClr>
          <a:schemeClr val="accent6"/>
        </a:buClr>
        <a:buFont typeface="Courier New" panose="02070309020205020404" pitchFamily="49" charset="0"/>
        <a:buChar char="o"/>
        <a:defRPr sz="2800" kern="1200">
          <a:solidFill>
            <a:schemeClr val="bg1"/>
          </a:solidFill>
          <a:latin typeface="+mn-lt"/>
          <a:ea typeface="+mn-ea"/>
          <a:cs typeface="Segoe UI" panose="020B0502040204020203" pitchFamily="34" charset="0"/>
        </a:defRPr>
      </a:lvl1pPr>
      <a:lvl2pPr marL="685800" indent="-347472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Courier New" panose="02070309020205020404" pitchFamily="49" charset="0"/>
        <a:buChar char="o"/>
        <a:defRPr sz="2400" kern="1200">
          <a:solidFill>
            <a:schemeClr val="bg1"/>
          </a:solidFill>
          <a:latin typeface="+mn-lt"/>
          <a:ea typeface="+mn-ea"/>
          <a:cs typeface="Segoe UI" panose="020B0502040204020203" pitchFamily="34" charset="0"/>
        </a:defRPr>
      </a:lvl2pPr>
      <a:lvl3pPr marL="1143000" indent="-347472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Courier New" panose="02070309020205020404" pitchFamily="49" charset="0"/>
        <a:buChar char="o"/>
        <a:defRPr sz="2000" kern="1200">
          <a:solidFill>
            <a:schemeClr val="bg1"/>
          </a:solidFill>
          <a:latin typeface="+mn-lt"/>
          <a:ea typeface="+mn-ea"/>
          <a:cs typeface="Segoe UI" panose="020B0502040204020203" pitchFamily="34" charset="0"/>
        </a:defRPr>
      </a:lvl3pPr>
      <a:lvl4pPr marL="1600200" indent="-347472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Courier New" panose="02070309020205020404" pitchFamily="49" charset="0"/>
        <a:buChar char="o"/>
        <a:defRPr sz="1800" kern="1200">
          <a:solidFill>
            <a:schemeClr val="bg1"/>
          </a:solidFill>
          <a:latin typeface="+mn-lt"/>
          <a:ea typeface="+mn-ea"/>
          <a:cs typeface="Segoe UI" panose="020B0502040204020203" pitchFamily="34" charset="0"/>
        </a:defRPr>
      </a:lvl4pPr>
      <a:lvl5pPr marL="2057400" indent="-347472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Courier New" panose="02070309020205020404" pitchFamily="49" charset="0"/>
        <a:buChar char="o"/>
        <a:defRPr sz="1800" kern="1200">
          <a:solidFill>
            <a:schemeClr val="bg1"/>
          </a:solidFill>
          <a:latin typeface="+mn-lt"/>
          <a:ea typeface="+mn-ea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40" userDrawn="1">
          <p15:clr>
            <a:srgbClr val="547EBF"/>
          </p15:clr>
        </p15:guide>
        <p15:guide id="4" orient="horz" pos="240" userDrawn="1">
          <p15:clr>
            <a:srgbClr val="547EBF"/>
          </p15:clr>
        </p15:guide>
        <p15:guide id="5" pos="7440" userDrawn="1">
          <p15:clr>
            <a:srgbClr val="547EBF"/>
          </p15:clr>
        </p15:guide>
        <p15:guide id="6" orient="horz" pos="4080" userDrawn="1">
          <p15:clr>
            <a:srgbClr val="547EBF"/>
          </p15:clr>
        </p15:guide>
        <p15:guide id="7" pos="3960" userDrawn="1">
          <p15:clr>
            <a:srgbClr val="547EBF"/>
          </p15:clr>
        </p15:guide>
        <p15:guide id="8" pos="3720" userDrawn="1">
          <p15:clr>
            <a:srgbClr val="547EBF"/>
          </p15:clr>
        </p15:guide>
        <p15:guide id="9" pos="2112" userDrawn="1">
          <p15:clr>
            <a:srgbClr val="547EBF"/>
          </p15:clr>
        </p15:guide>
        <p15:guide id="10" pos="1848" userDrawn="1">
          <p15:clr>
            <a:srgbClr val="547EBF"/>
          </p15:clr>
        </p15:guide>
        <p15:guide id="11" pos="5568" userDrawn="1">
          <p15:clr>
            <a:srgbClr val="547EBF"/>
          </p15:clr>
        </p15:guide>
        <p15:guide id="12" pos="5832" userDrawn="1">
          <p15:clr>
            <a:srgbClr val="547EBF"/>
          </p15:clr>
        </p15:guide>
        <p15:guide id="13" pos="4968" userDrawn="1">
          <p15:clr>
            <a:srgbClr val="9FCC3B"/>
          </p15:clr>
        </p15:guide>
        <p15:guide id="14" pos="5208" userDrawn="1">
          <p15:clr>
            <a:srgbClr val="9FCC3B"/>
          </p15:clr>
        </p15:guide>
        <p15:guide id="15" pos="2712" userDrawn="1">
          <p15:clr>
            <a:srgbClr val="9FCC3B"/>
          </p15:clr>
        </p15:guide>
        <p15:guide id="16" pos="2472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C4649-0E7C-4AC6-43AE-BBB8DE6FB1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EPICS MODULES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0ED4A2-3501-0137-18BA-0CF031BA1C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94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F18DEF-A653-7243-3A1F-B9D9A8E607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2E14674-9EDE-BB36-93CE-67EFBA30F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587" y="90109"/>
            <a:ext cx="8878824" cy="757130"/>
          </a:xfrm>
        </p:spPr>
        <p:txBody>
          <a:bodyPr/>
          <a:lstStyle/>
          <a:p>
            <a:pPr algn="ctr"/>
            <a:r>
              <a:rPr lang="en-US" cap="none" dirty="0"/>
              <a:t>Die Correction Module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3B786A8-BBD0-7F21-0618-65C9197BD3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F1FBB81-2D16-6978-03BB-390D4103CC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3713" y="847239"/>
            <a:ext cx="6644572" cy="5685819"/>
          </a:xfrm>
          <a:prstGeom prst="rect">
            <a:avLst/>
          </a:prstGeom>
        </p:spPr>
      </p:pic>
      <p:sp>
        <p:nvSpPr>
          <p:cNvPr id="7" name="TextBox 3">
            <a:extLst>
              <a:ext uri="{FF2B5EF4-FFF2-40B4-BE49-F238E27FC236}">
                <a16:creationId xmlns:a16="http://schemas.microsoft.com/office/drawing/2014/main" id="{A7C784B4-C6C2-AD61-9398-485C07B8A0DC}"/>
              </a:ext>
            </a:extLst>
          </p:cNvPr>
          <p:cNvSpPr txBox="1"/>
          <p:nvPr/>
        </p:nvSpPr>
        <p:spPr>
          <a:xfrm>
            <a:off x="1981199" y="6320692"/>
            <a:ext cx="8229600" cy="424732"/>
          </a:xfrm>
          <a:prstGeom prst="rect">
            <a:avLst/>
          </a:prstGeom>
          <a:solidFill>
            <a:srgbClr val="FFFF00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2400" b="1" dirty="0"/>
              <a:t>Maintain detailed correction records for all die copies</a:t>
            </a:r>
          </a:p>
        </p:txBody>
      </p:sp>
    </p:spTree>
    <p:extLst>
      <p:ext uri="{BB962C8B-B14F-4D97-AF65-F5344CB8AC3E}">
        <p14:creationId xmlns:p14="http://schemas.microsoft.com/office/powerpoint/2010/main" val="2059518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ABA595-AC23-9C95-412C-EB186BDCCC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EE3B94B-C393-C64D-6FFF-5518E2D85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587" y="90109"/>
            <a:ext cx="8878824" cy="757130"/>
          </a:xfrm>
        </p:spPr>
        <p:txBody>
          <a:bodyPr/>
          <a:lstStyle/>
          <a:p>
            <a:pPr algn="ctr"/>
            <a:r>
              <a:rPr lang="en-US" cap="none" dirty="0"/>
              <a:t>Corrective Action Module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915C232-57F2-4B88-BCA3-D2FD84E319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C0BDAF3-4B9E-1313-2D87-2E3AF6D068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267" y="779445"/>
            <a:ext cx="7315464" cy="5760928"/>
          </a:xfrm>
          <a:prstGeom prst="rect">
            <a:avLst/>
          </a:prstGeom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0338D44A-AF4B-A7D4-C01A-FC25419B5C13}"/>
              </a:ext>
            </a:extLst>
          </p:cNvPr>
          <p:cNvSpPr txBox="1"/>
          <p:nvPr/>
        </p:nvSpPr>
        <p:spPr>
          <a:xfrm>
            <a:off x="578245" y="6199979"/>
            <a:ext cx="11035507" cy="424732"/>
          </a:xfrm>
          <a:prstGeom prst="rect">
            <a:avLst/>
          </a:prstGeom>
          <a:solidFill>
            <a:srgbClr val="FFFF00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2400" b="1" dirty="0"/>
              <a:t>Create and maintain corrective actions &amp; history – one click replacement orders</a:t>
            </a:r>
          </a:p>
        </p:txBody>
      </p:sp>
    </p:spTree>
    <p:extLst>
      <p:ext uri="{BB962C8B-B14F-4D97-AF65-F5344CB8AC3E}">
        <p14:creationId xmlns:p14="http://schemas.microsoft.com/office/powerpoint/2010/main" val="6735078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4AC456-FB01-5A13-3266-44DA8C3937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33947D3-2CBD-803F-33CC-B6B086047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587" y="90109"/>
            <a:ext cx="8878824" cy="757130"/>
          </a:xfrm>
        </p:spPr>
        <p:txBody>
          <a:bodyPr/>
          <a:lstStyle/>
          <a:p>
            <a:pPr algn="ctr"/>
            <a:r>
              <a:rPr lang="en-US" cap="none" dirty="0"/>
              <a:t>Enhanced Shipping Module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540EA0A-9E7E-4D3B-CD4D-E23888B64A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50C7559-4C26-2803-51D6-D3C4716512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148" y="847239"/>
            <a:ext cx="8233701" cy="5757049"/>
          </a:xfrm>
          <a:prstGeom prst="rect">
            <a:avLst/>
          </a:prstGeom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E9C11B4B-60C4-5D14-921F-B0D2DCFBBB9F}"/>
              </a:ext>
            </a:extLst>
          </p:cNvPr>
          <p:cNvSpPr txBox="1"/>
          <p:nvPr/>
        </p:nvSpPr>
        <p:spPr>
          <a:xfrm>
            <a:off x="1219198" y="6391922"/>
            <a:ext cx="9753600" cy="424732"/>
          </a:xfrm>
          <a:prstGeom prst="rect">
            <a:avLst/>
          </a:prstGeom>
          <a:solidFill>
            <a:srgbClr val="FFFF00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2400" b="1" dirty="0"/>
              <a:t>Pre-plan shipments -  includes scanning ability to load trucks</a:t>
            </a:r>
          </a:p>
        </p:txBody>
      </p:sp>
    </p:spTree>
    <p:extLst>
      <p:ext uri="{BB962C8B-B14F-4D97-AF65-F5344CB8AC3E}">
        <p14:creationId xmlns:p14="http://schemas.microsoft.com/office/powerpoint/2010/main" val="1553115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CED58E-35F2-FCE4-100C-979B93E8B1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4217DC5-0003-DCC9-A0B6-CE5317355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587" y="90109"/>
            <a:ext cx="8878824" cy="757130"/>
          </a:xfrm>
        </p:spPr>
        <p:txBody>
          <a:bodyPr/>
          <a:lstStyle/>
          <a:p>
            <a:pPr algn="ctr"/>
            <a:r>
              <a:rPr lang="en-US" cap="none" dirty="0"/>
              <a:t>The EPICS APIs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656025B-427E-A03A-1389-89421F6CFD99}"/>
              </a:ext>
            </a:extLst>
          </p:cNvPr>
          <p:cNvSpPr txBox="1"/>
          <p:nvPr/>
        </p:nvSpPr>
        <p:spPr>
          <a:xfrm>
            <a:off x="625763" y="1526518"/>
            <a:ext cx="9100127" cy="4247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bg1"/>
                </a:solidFill>
              </a:rPr>
              <a:t>Send real-time production data from shop floor systems to EPICS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20DF7E-E26B-8044-9ECA-60698FB0A3C2}"/>
              </a:ext>
            </a:extLst>
          </p:cNvPr>
          <p:cNvSpPr txBox="1"/>
          <p:nvPr/>
        </p:nvSpPr>
        <p:spPr>
          <a:xfrm>
            <a:off x="2534227" y="2339471"/>
            <a:ext cx="2731655" cy="108952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bg1"/>
                </a:solidFill>
              </a:rPr>
              <a:t>Interface EPICS with press control systems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53E2FB-0B68-6DD5-0547-F825513D92B4}"/>
              </a:ext>
            </a:extLst>
          </p:cNvPr>
          <p:cNvSpPr txBox="1"/>
          <p:nvPr/>
        </p:nvSpPr>
        <p:spPr>
          <a:xfrm>
            <a:off x="5430765" y="2339471"/>
            <a:ext cx="3200400" cy="1089529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bg1"/>
                </a:solidFill>
              </a:rPr>
              <a:t>Connect EPICS with automated packing equipment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206834-7E29-2E02-3216-077C80D2E6B3}"/>
              </a:ext>
            </a:extLst>
          </p:cNvPr>
          <p:cNvSpPr txBox="1"/>
          <p:nvPr/>
        </p:nvSpPr>
        <p:spPr>
          <a:xfrm>
            <a:off x="8796049" y="2339471"/>
            <a:ext cx="3200400" cy="142192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bg1"/>
                </a:solidFill>
              </a:rPr>
              <a:t>Push extrusion requirements and billet inventory from ERP to EPICS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717858-03EF-E31B-8ABD-8D46174FCD6E}"/>
              </a:ext>
            </a:extLst>
          </p:cNvPr>
          <p:cNvSpPr txBox="1"/>
          <p:nvPr/>
        </p:nvSpPr>
        <p:spPr>
          <a:xfrm>
            <a:off x="1355434" y="4643382"/>
            <a:ext cx="8758383" cy="4247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bg1"/>
                </a:solidFill>
              </a:rPr>
              <a:t>Build interfaces between EPICS and other enterprise software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398BA6-2220-4074-644C-46BBA30A7ECD}"/>
              </a:ext>
            </a:extLst>
          </p:cNvPr>
          <p:cNvSpPr txBox="1"/>
          <p:nvPr/>
        </p:nvSpPr>
        <p:spPr>
          <a:xfrm>
            <a:off x="2534227" y="5327030"/>
            <a:ext cx="4451927" cy="4247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bg1"/>
                </a:solidFill>
              </a:rPr>
              <a:t>ERP, MRP, Accounting software</a:t>
            </a: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AD6CC379-3591-CCEC-225A-7AD576C72325}"/>
              </a:ext>
            </a:extLst>
          </p:cNvPr>
          <p:cNvSpPr txBox="1">
            <a:spLocks/>
          </p:cNvSpPr>
          <p:nvPr/>
        </p:nvSpPr>
        <p:spPr>
          <a:xfrm>
            <a:off x="597251" y="741666"/>
            <a:ext cx="4578575" cy="7571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cap="all" spc="6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none" dirty="0"/>
              <a:t>EPICS Link</a:t>
            </a: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953BAE67-65CB-450B-FD62-39952EAA1413}"/>
              </a:ext>
            </a:extLst>
          </p:cNvPr>
          <p:cNvSpPr txBox="1">
            <a:spLocks/>
          </p:cNvSpPr>
          <p:nvPr/>
        </p:nvSpPr>
        <p:spPr>
          <a:xfrm>
            <a:off x="606941" y="3849280"/>
            <a:ext cx="4568886" cy="7571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cap="all" spc="6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none" dirty="0"/>
              <a:t>EPICS BRIDGE</a:t>
            </a:r>
          </a:p>
        </p:txBody>
      </p:sp>
    </p:spTree>
    <p:extLst>
      <p:ext uri="{BB962C8B-B14F-4D97-AF65-F5344CB8AC3E}">
        <p14:creationId xmlns:p14="http://schemas.microsoft.com/office/powerpoint/2010/main" val="905262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606A27-88EF-0777-4699-9C4C196BF8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F0FE1D7-2E37-A4C5-2DED-2F807B89F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587" y="90109"/>
            <a:ext cx="8878824" cy="757130"/>
          </a:xfrm>
        </p:spPr>
        <p:txBody>
          <a:bodyPr/>
          <a:lstStyle/>
          <a:p>
            <a:pPr algn="ctr"/>
            <a:r>
              <a:rPr lang="en-US" cap="none" dirty="0" err="1"/>
              <a:t>Casthouse</a:t>
            </a:r>
            <a:r>
              <a:rPr lang="en-US" cap="none" dirty="0"/>
              <a:t> Module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F7BD255-50FE-BF72-24CE-F2289B8DD2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26BD157-3505-DE8A-6377-2335EE5A69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120" y="1362456"/>
            <a:ext cx="6299790" cy="48006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800B736-2EC0-37BF-D249-7F0F033EBB49}"/>
              </a:ext>
            </a:extLst>
          </p:cNvPr>
          <p:cNvSpPr txBox="1"/>
          <p:nvPr/>
        </p:nvSpPr>
        <p:spPr>
          <a:xfrm>
            <a:off x="130120" y="1150554"/>
            <a:ext cx="5194412" cy="424732"/>
          </a:xfrm>
          <a:prstGeom prst="rect">
            <a:avLst/>
          </a:prstGeom>
          <a:solidFill>
            <a:srgbClr val="FFFF00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400" b="1" dirty="0"/>
              <a:t>Charge/Alloy casts for production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757834-3FBC-97CB-4C34-8E6ECF3F4D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011" y="3185854"/>
            <a:ext cx="7613049" cy="341110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5FBA660-6134-F56D-01CF-E6D4F5ADA669}"/>
              </a:ext>
            </a:extLst>
          </p:cNvPr>
          <p:cNvSpPr txBox="1"/>
          <p:nvPr/>
        </p:nvSpPr>
        <p:spPr>
          <a:xfrm>
            <a:off x="4495011" y="6375425"/>
            <a:ext cx="7619201" cy="424732"/>
          </a:xfrm>
          <a:prstGeom prst="rect">
            <a:avLst/>
          </a:prstGeom>
          <a:solidFill>
            <a:srgbClr val="FFFF00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400" b="1" dirty="0"/>
              <a:t>Purchase, receive and inventory raw materials/scrap</a:t>
            </a:r>
          </a:p>
        </p:txBody>
      </p:sp>
    </p:spTree>
    <p:extLst>
      <p:ext uri="{BB962C8B-B14F-4D97-AF65-F5344CB8AC3E}">
        <p14:creationId xmlns:p14="http://schemas.microsoft.com/office/powerpoint/2010/main" val="6897014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C3F36C-5643-C8B4-DD5F-D7391CF78A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A643D1F-3239-D656-B1A3-9D3C502B7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587" y="90109"/>
            <a:ext cx="8878824" cy="757130"/>
          </a:xfrm>
        </p:spPr>
        <p:txBody>
          <a:bodyPr/>
          <a:lstStyle/>
          <a:p>
            <a:pPr algn="ctr"/>
            <a:r>
              <a:rPr lang="en-US" cap="none" dirty="0" err="1"/>
              <a:t>Casthouse</a:t>
            </a:r>
            <a:r>
              <a:rPr lang="en-US" cap="none" dirty="0"/>
              <a:t> Module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119B272-EDD0-BFD9-5379-55BC893580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7F21A52-B212-6BFF-FFFC-6CF2B889F7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37" y="851637"/>
            <a:ext cx="7101948" cy="498518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EAFD508-7EC4-134B-9DE8-A6F221D2CF64}"/>
              </a:ext>
            </a:extLst>
          </p:cNvPr>
          <p:cNvSpPr txBox="1"/>
          <p:nvPr/>
        </p:nvSpPr>
        <p:spPr>
          <a:xfrm>
            <a:off x="52241" y="857112"/>
            <a:ext cx="8232777" cy="424732"/>
          </a:xfrm>
          <a:prstGeom prst="rect">
            <a:avLst/>
          </a:prstGeom>
          <a:solidFill>
            <a:srgbClr val="FFFF00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400" b="1" dirty="0"/>
              <a:t>Maintain log/billet inventory for extrusion inventory or sale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4DCC4BA-8EEA-8312-3948-923F4B93FE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3211" y="2478090"/>
            <a:ext cx="8075614" cy="437519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321A303-0457-5690-CF65-3EC6CCA6E1AD}"/>
              </a:ext>
            </a:extLst>
          </p:cNvPr>
          <p:cNvSpPr txBox="1"/>
          <p:nvPr/>
        </p:nvSpPr>
        <p:spPr>
          <a:xfrm>
            <a:off x="4951412" y="6348662"/>
            <a:ext cx="6705600" cy="424732"/>
          </a:xfrm>
          <a:prstGeom prst="rect">
            <a:avLst/>
          </a:prstGeom>
          <a:solidFill>
            <a:srgbClr val="FFFF00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400" b="1" dirty="0"/>
              <a:t>Track production from casting to invoicing!</a:t>
            </a:r>
          </a:p>
        </p:txBody>
      </p:sp>
    </p:spTree>
    <p:extLst>
      <p:ext uri="{BB962C8B-B14F-4D97-AF65-F5344CB8AC3E}">
        <p14:creationId xmlns:p14="http://schemas.microsoft.com/office/powerpoint/2010/main" val="1087769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B0C75A-7C4F-50D4-9E91-48F402BC20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CED91A-9E64-8159-688F-1870D047B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587" y="90109"/>
            <a:ext cx="8878824" cy="757130"/>
          </a:xfrm>
        </p:spPr>
        <p:txBody>
          <a:bodyPr/>
          <a:lstStyle/>
          <a:p>
            <a:pPr algn="ctr"/>
            <a:r>
              <a:rPr lang="en-US" cap="none" dirty="0"/>
              <a:t>EPICS Connect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2C56148-463A-10BD-DB57-4FE6813BE1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CADACF-CE77-FB4D-2110-87911BDA524D}"/>
              </a:ext>
            </a:extLst>
          </p:cNvPr>
          <p:cNvSpPr txBox="1"/>
          <p:nvPr/>
        </p:nvSpPr>
        <p:spPr>
          <a:xfrm>
            <a:off x="0" y="1434538"/>
            <a:ext cx="7641580" cy="424732"/>
          </a:xfrm>
          <a:prstGeom prst="rect">
            <a:avLst/>
          </a:prstGeom>
          <a:solidFill>
            <a:srgbClr val="FFFF00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400" b="1" dirty="0"/>
              <a:t>Create a portal for customers and outside processors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CA3EB4-FA63-1524-CC11-62C63E6A07C6}"/>
              </a:ext>
            </a:extLst>
          </p:cNvPr>
          <p:cNvSpPr txBox="1"/>
          <p:nvPr/>
        </p:nvSpPr>
        <p:spPr>
          <a:xfrm>
            <a:off x="2096655" y="6348662"/>
            <a:ext cx="9560357" cy="424732"/>
          </a:xfrm>
          <a:prstGeom prst="rect">
            <a:avLst/>
          </a:prstGeom>
          <a:solidFill>
            <a:srgbClr val="FFFF00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400" b="1" dirty="0"/>
              <a:t>Allow customers to see customized order statuses and reports</a:t>
            </a:r>
          </a:p>
        </p:txBody>
      </p:sp>
      <p:pic>
        <p:nvPicPr>
          <p:cNvPr id="2" name="Picture 2" descr="E:\Google Drive\Skydrive Replica\Other Junk\Foy Inc\Conference 2022\Screenshots\EPICS Connect 01.png">
            <a:extLst>
              <a:ext uri="{FF2B5EF4-FFF2-40B4-BE49-F238E27FC236}">
                <a16:creationId xmlns:a16="http://schemas.microsoft.com/office/drawing/2014/main" id="{5A671DBF-B40A-9046-F55C-8C3DC5E800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3821" y="1080959"/>
            <a:ext cx="3894710" cy="1533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E:\Google Drive\Skydrive Replica\Other Junk\Foy Inc\Conference 2022\Screenshots\EPICS Connect 04.png">
            <a:extLst>
              <a:ext uri="{FF2B5EF4-FFF2-40B4-BE49-F238E27FC236}">
                <a16:creationId xmlns:a16="http://schemas.microsoft.com/office/drawing/2014/main" id="{B406E8CE-76B5-7B4C-1C11-950CC84F11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4" y="2413733"/>
            <a:ext cx="9639744" cy="3916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2936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1F5DFB-4972-07CC-4D73-367106DC23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04E77F3-A037-BD8C-14FD-9B35C7275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587" y="90109"/>
            <a:ext cx="8878824" cy="757130"/>
          </a:xfrm>
        </p:spPr>
        <p:txBody>
          <a:bodyPr/>
          <a:lstStyle/>
          <a:p>
            <a:pPr algn="ctr"/>
            <a:r>
              <a:rPr lang="en-US" cap="none" dirty="0"/>
              <a:t>EPICS Connect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95B5169-4908-7192-4F08-0642DAB9CF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4435F2-2041-6B75-FE89-1CE1CC6858AB}"/>
              </a:ext>
            </a:extLst>
          </p:cNvPr>
          <p:cNvSpPr txBox="1"/>
          <p:nvPr/>
        </p:nvSpPr>
        <p:spPr>
          <a:xfrm>
            <a:off x="86181" y="846765"/>
            <a:ext cx="7746255" cy="424732"/>
          </a:xfrm>
          <a:prstGeom prst="rect">
            <a:avLst/>
          </a:prstGeom>
          <a:solidFill>
            <a:srgbClr val="FFFF00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400" b="1" dirty="0"/>
              <a:t>Allow OSPs to send and receive order information</a:t>
            </a:r>
          </a:p>
        </p:txBody>
      </p:sp>
      <p:pic>
        <p:nvPicPr>
          <p:cNvPr id="6" name="Picture 2" descr="E:\Google Drive\Skydrive Replica\Other Junk\Foy Inc\Conference 2022\Screenshots\EPICS Connect - OSP 01.png">
            <a:extLst>
              <a:ext uri="{FF2B5EF4-FFF2-40B4-BE49-F238E27FC236}">
                <a16:creationId xmlns:a16="http://schemas.microsoft.com/office/drawing/2014/main" id="{53D8D9DC-D9F1-5BB1-F846-A03F264644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9" y="1243789"/>
            <a:ext cx="11192841" cy="2266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53A24A8A-3ACB-720C-8BCC-EAAE7724E5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574"/>
          <a:stretch/>
        </p:blipFill>
        <p:spPr bwMode="auto">
          <a:xfrm>
            <a:off x="6723111" y="2835564"/>
            <a:ext cx="5370455" cy="3932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E:\Google Drive\Skydrive Replica\Other Junk\Foy Inc\Conference 2022\Screenshots\EPICS Connect - OSP 03.png">
            <a:extLst>
              <a:ext uri="{FF2B5EF4-FFF2-40B4-BE49-F238E27FC236}">
                <a16:creationId xmlns:a16="http://schemas.microsoft.com/office/drawing/2014/main" id="{B818B481-6275-480C-ABD7-06CB591B7F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46" y="4212110"/>
            <a:ext cx="6502389" cy="2266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42679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82F64A-1D4D-C3D3-A3E0-64504ECD9C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1D5A5-756B-1B3B-60FA-5F092886DB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EPICS MODULES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D86722-51AC-D35F-E12C-E562B5D442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746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02CFF22-B751-EC4B-7404-7E275C041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587" y="90109"/>
            <a:ext cx="8878824" cy="757130"/>
          </a:xfrm>
        </p:spPr>
        <p:txBody>
          <a:bodyPr/>
          <a:lstStyle/>
          <a:p>
            <a:pPr algn="ctr"/>
            <a:r>
              <a:rPr lang="en-US" dirty="0"/>
              <a:t>Q</a:t>
            </a:r>
            <a:r>
              <a:rPr lang="en-US" cap="none" dirty="0"/>
              <a:t>uotation</a:t>
            </a:r>
            <a:r>
              <a:rPr lang="en-US" dirty="0"/>
              <a:t> M</a:t>
            </a:r>
            <a:r>
              <a:rPr lang="en-US" cap="small" dirty="0"/>
              <a:t>odule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E910B17-60F0-2A0C-D0B8-290D439F3F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E78D1A0-DB7C-8E62-F2DA-F3581D7FEB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1531" y="940501"/>
            <a:ext cx="7588937" cy="5827390"/>
          </a:xfrm>
          <a:prstGeom prst="rect">
            <a:avLst/>
          </a:prstGeom>
        </p:spPr>
      </p:pic>
      <p:sp>
        <p:nvSpPr>
          <p:cNvPr id="3" name="TextBox 7">
            <a:extLst>
              <a:ext uri="{FF2B5EF4-FFF2-40B4-BE49-F238E27FC236}">
                <a16:creationId xmlns:a16="http://schemas.microsoft.com/office/drawing/2014/main" id="{A552557D-3C39-97CE-27E2-5254058A1CD0}"/>
              </a:ext>
            </a:extLst>
          </p:cNvPr>
          <p:cNvSpPr txBox="1"/>
          <p:nvPr/>
        </p:nvSpPr>
        <p:spPr>
          <a:xfrm>
            <a:off x="4895273" y="5806440"/>
            <a:ext cx="7215909" cy="424732"/>
          </a:xfrm>
          <a:prstGeom prst="rect">
            <a:avLst/>
          </a:prstGeom>
          <a:solidFill>
            <a:srgbClr val="FFFF00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2400" b="1" dirty="0"/>
              <a:t>Create quotes for prospective and existing customers</a:t>
            </a:r>
          </a:p>
        </p:txBody>
      </p:sp>
    </p:spTree>
    <p:extLst>
      <p:ext uri="{BB962C8B-B14F-4D97-AF65-F5344CB8AC3E}">
        <p14:creationId xmlns:p14="http://schemas.microsoft.com/office/powerpoint/2010/main" val="1399045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0C851A-613C-D041-0969-9C7E42F68D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8C895BC-8184-4758-6604-ABBED81F1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587" y="90109"/>
            <a:ext cx="8878824" cy="757130"/>
          </a:xfrm>
        </p:spPr>
        <p:txBody>
          <a:bodyPr/>
          <a:lstStyle/>
          <a:p>
            <a:pPr algn="ctr"/>
            <a:r>
              <a:rPr lang="en-US" cap="none" dirty="0"/>
              <a:t>Quotation Module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112E976-815E-C342-DC52-E384FE448C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2825712-C20D-065F-8F2C-96E32DCA8DE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46381" y="1973600"/>
            <a:ext cx="11299237" cy="3800597"/>
          </a:xfrm>
          <a:prstGeom prst="rect">
            <a:avLst/>
          </a:prstGeom>
        </p:spPr>
      </p:pic>
      <p:sp>
        <p:nvSpPr>
          <p:cNvPr id="3" name="TextBox 7">
            <a:extLst>
              <a:ext uri="{FF2B5EF4-FFF2-40B4-BE49-F238E27FC236}">
                <a16:creationId xmlns:a16="http://schemas.microsoft.com/office/drawing/2014/main" id="{594447F2-6911-68B1-0F93-5632A68CA20F}"/>
              </a:ext>
            </a:extLst>
          </p:cNvPr>
          <p:cNvSpPr txBox="1"/>
          <p:nvPr/>
        </p:nvSpPr>
        <p:spPr>
          <a:xfrm>
            <a:off x="4996873" y="5806440"/>
            <a:ext cx="7114309" cy="424732"/>
          </a:xfrm>
          <a:prstGeom prst="rect">
            <a:avLst/>
          </a:prstGeom>
          <a:solidFill>
            <a:srgbClr val="FFFF00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2400" b="1" dirty="0"/>
              <a:t>Email quotes to prospective and existing customers</a:t>
            </a:r>
          </a:p>
        </p:txBody>
      </p:sp>
    </p:spTree>
    <p:extLst>
      <p:ext uri="{BB962C8B-B14F-4D97-AF65-F5344CB8AC3E}">
        <p14:creationId xmlns:p14="http://schemas.microsoft.com/office/powerpoint/2010/main" val="1778391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3A8273-F653-2C0D-23CA-F0881BF5F9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6F09565-A201-36F3-3C6D-8A22A4275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587" y="90109"/>
            <a:ext cx="8878824" cy="757130"/>
          </a:xfrm>
        </p:spPr>
        <p:txBody>
          <a:bodyPr/>
          <a:lstStyle/>
          <a:p>
            <a:pPr algn="ctr"/>
            <a:r>
              <a:rPr lang="en-US" cap="none" dirty="0"/>
              <a:t>Die Drawing Viewer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809164B-42E4-54BC-649D-472EB9BC07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0775FE-E95E-69E8-0B59-325114E6FEE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74254" y="847239"/>
            <a:ext cx="5889203" cy="55679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0904F4-1726-1C1C-2ABE-D707BEB52F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4729" y="1362456"/>
            <a:ext cx="6846833" cy="5257543"/>
          </a:xfrm>
          <a:prstGeom prst="rect">
            <a:avLst/>
          </a:prstGeom>
        </p:spPr>
      </p:pic>
      <p:sp>
        <p:nvSpPr>
          <p:cNvPr id="8" name="TextBox 12">
            <a:extLst>
              <a:ext uri="{FF2B5EF4-FFF2-40B4-BE49-F238E27FC236}">
                <a16:creationId xmlns:a16="http://schemas.microsoft.com/office/drawing/2014/main" id="{891308BE-7FEE-51EC-8C87-3331B89DD93E}"/>
              </a:ext>
            </a:extLst>
          </p:cNvPr>
          <p:cNvSpPr txBox="1"/>
          <p:nvPr/>
        </p:nvSpPr>
        <p:spPr>
          <a:xfrm>
            <a:off x="500440" y="4435834"/>
            <a:ext cx="7588937" cy="424732"/>
          </a:xfrm>
          <a:prstGeom prst="rect">
            <a:avLst/>
          </a:prstGeom>
          <a:solidFill>
            <a:srgbClr val="FFFF00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2400" b="1" dirty="0"/>
              <a:t>Right-click on any die number to view a drawing!</a:t>
            </a:r>
          </a:p>
        </p:txBody>
      </p:sp>
    </p:spTree>
    <p:extLst>
      <p:ext uri="{BB962C8B-B14F-4D97-AF65-F5344CB8AC3E}">
        <p14:creationId xmlns:p14="http://schemas.microsoft.com/office/powerpoint/2010/main" val="1763543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0B3921-4B76-359E-B8E0-C8ECE80BB1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A0A88CA-2C1B-F4EA-1008-ABE0B2117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587" y="90109"/>
            <a:ext cx="8878824" cy="757130"/>
          </a:xfrm>
        </p:spPr>
        <p:txBody>
          <a:bodyPr/>
          <a:lstStyle/>
          <a:p>
            <a:pPr algn="ctr"/>
            <a:r>
              <a:rPr lang="en-US" cap="none" dirty="0"/>
              <a:t>Capacity Planning Module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C14E525-3706-AD47-326D-CC846C7523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A44D98F-A49D-1B77-963F-FE0C97D66C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68" y="847239"/>
            <a:ext cx="10634664" cy="577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0FB8ACE2-31AD-B6E3-A526-7E77AAFCB43D}"/>
              </a:ext>
            </a:extLst>
          </p:cNvPr>
          <p:cNvSpPr txBox="1"/>
          <p:nvPr/>
        </p:nvSpPr>
        <p:spPr>
          <a:xfrm>
            <a:off x="228599" y="5070812"/>
            <a:ext cx="11734799" cy="424732"/>
          </a:xfrm>
          <a:prstGeom prst="rect">
            <a:avLst/>
          </a:prstGeom>
          <a:solidFill>
            <a:srgbClr val="FFFF00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2400" b="1" dirty="0"/>
              <a:t>Give customers a real-time accurate ship date based on available capacity!</a:t>
            </a:r>
          </a:p>
        </p:txBody>
      </p:sp>
    </p:spTree>
    <p:extLst>
      <p:ext uri="{BB962C8B-B14F-4D97-AF65-F5344CB8AC3E}">
        <p14:creationId xmlns:p14="http://schemas.microsoft.com/office/powerpoint/2010/main" val="538285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5DB908-BFEE-1B08-81C2-D3EF0446EB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FF0AE6-A133-E520-E8C7-2EEFCA044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587" y="90109"/>
            <a:ext cx="8878824" cy="757130"/>
          </a:xfrm>
        </p:spPr>
        <p:txBody>
          <a:bodyPr/>
          <a:lstStyle/>
          <a:p>
            <a:pPr algn="ctr"/>
            <a:r>
              <a:rPr lang="en-US" cap="none" dirty="0"/>
              <a:t>Finishing Module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C1A7A67-74A4-0D17-6663-4F5F2C32AC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1DC23F-FF66-91A8-89BF-CEC18E8307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542" y="1317677"/>
            <a:ext cx="6367965" cy="5110095"/>
          </a:xfrm>
          <a:prstGeom prst="rect">
            <a:avLst/>
          </a:prstGeom>
        </p:spPr>
      </p:pic>
      <p:sp>
        <p:nvSpPr>
          <p:cNvPr id="8" name="TextBox 10">
            <a:extLst>
              <a:ext uri="{FF2B5EF4-FFF2-40B4-BE49-F238E27FC236}">
                <a16:creationId xmlns:a16="http://schemas.microsoft.com/office/drawing/2014/main" id="{D7E34C33-318E-E409-6333-EDB6E47C746E}"/>
              </a:ext>
            </a:extLst>
          </p:cNvPr>
          <p:cNvSpPr txBox="1"/>
          <p:nvPr/>
        </p:nvSpPr>
        <p:spPr>
          <a:xfrm>
            <a:off x="192542" y="892945"/>
            <a:ext cx="11333818" cy="424732"/>
          </a:xfrm>
          <a:prstGeom prst="rect">
            <a:avLst/>
          </a:prstGeom>
          <a:solidFill>
            <a:srgbClr val="FFFF00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2400" b="1" dirty="0"/>
              <a:t>Calculate &amp; price anodize, in addition to consuming paint in production</a:t>
            </a:r>
          </a:p>
        </p:txBody>
      </p:sp>
      <p:sp>
        <p:nvSpPr>
          <p:cNvPr id="10" name="TextBox 7">
            <a:extLst>
              <a:ext uri="{FF2B5EF4-FFF2-40B4-BE49-F238E27FC236}">
                <a16:creationId xmlns:a16="http://schemas.microsoft.com/office/drawing/2014/main" id="{AD42BA96-731F-B01A-F80D-189BFC4E8175}"/>
              </a:ext>
            </a:extLst>
          </p:cNvPr>
          <p:cNvSpPr txBox="1"/>
          <p:nvPr/>
        </p:nvSpPr>
        <p:spPr>
          <a:xfrm>
            <a:off x="238493" y="6219899"/>
            <a:ext cx="3962400" cy="341632"/>
          </a:xfrm>
          <a:prstGeom prst="rect">
            <a:avLst/>
          </a:prstGeom>
          <a:solidFill>
            <a:srgbClr val="FFFF00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b="1" dirty="0"/>
              <a:t>Manage paint inventory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202C54C-280F-3032-7563-66EF5A49C5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6326" y="3141183"/>
            <a:ext cx="5641971" cy="35094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231E7E-A711-E982-1D4C-4FE0FE70B1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8050" y="1362456"/>
            <a:ext cx="4319837" cy="3488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9">
            <a:extLst>
              <a:ext uri="{FF2B5EF4-FFF2-40B4-BE49-F238E27FC236}">
                <a16:creationId xmlns:a16="http://schemas.microsoft.com/office/drawing/2014/main" id="{55DB9FED-15C6-EFA3-2AF4-C7CEF02DF8B0}"/>
              </a:ext>
            </a:extLst>
          </p:cNvPr>
          <p:cNvSpPr txBox="1"/>
          <p:nvPr/>
        </p:nvSpPr>
        <p:spPr>
          <a:xfrm>
            <a:off x="7598050" y="4274183"/>
            <a:ext cx="4139079" cy="341632"/>
          </a:xfrm>
          <a:prstGeom prst="rect">
            <a:avLst/>
          </a:prstGeom>
          <a:solidFill>
            <a:srgbClr val="FFFF00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b="1" dirty="0"/>
              <a:t>History of receipts and consumption</a:t>
            </a:r>
          </a:p>
        </p:txBody>
      </p:sp>
      <p:sp>
        <p:nvSpPr>
          <p:cNvPr id="12" name="TextBox 8">
            <a:extLst>
              <a:ext uri="{FF2B5EF4-FFF2-40B4-BE49-F238E27FC236}">
                <a16:creationId xmlns:a16="http://schemas.microsoft.com/office/drawing/2014/main" id="{C13933AD-9231-6483-3382-ECC5F3DC1691}"/>
              </a:ext>
            </a:extLst>
          </p:cNvPr>
          <p:cNvSpPr txBox="1"/>
          <p:nvPr/>
        </p:nvSpPr>
        <p:spPr>
          <a:xfrm>
            <a:off x="5897427" y="6448317"/>
            <a:ext cx="4267200" cy="341632"/>
          </a:xfrm>
          <a:prstGeom prst="rect">
            <a:avLst/>
          </a:prstGeom>
          <a:solidFill>
            <a:srgbClr val="FFFF00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b="1" dirty="0"/>
              <a:t>Reduce/Transfer paints with specs</a:t>
            </a:r>
          </a:p>
        </p:txBody>
      </p:sp>
    </p:spTree>
    <p:extLst>
      <p:ext uri="{BB962C8B-B14F-4D97-AF65-F5344CB8AC3E}">
        <p14:creationId xmlns:p14="http://schemas.microsoft.com/office/powerpoint/2010/main" val="2121005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510991-6CE7-BCAB-F435-EA9654B3B2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72616B1-06CC-B5E9-9B76-38A2EE0DD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587" y="90109"/>
            <a:ext cx="8878824" cy="757130"/>
          </a:xfrm>
        </p:spPr>
        <p:txBody>
          <a:bodyPr/>
          <a:lstStyle/>
          <a:p>
            <a:pPr algn="ctr"/>
            <a:r>
              <a:rPr lang="en-US" cap="none" dirty="0"/>
              <a:t>Quality Check Module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662A5F5-C7F4-84AF-D2C8-9E02996C46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AF1CD8E-A59C-224A-4548-F907D24000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353" y="941316"/>
            <a:ext cx="7026229" cy="477217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3668A42-F62E-7218-C105-26DFC3709B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7260" y="2002430"/>
            <a:ext cx="7149568" cy="4584389"/>
          </a:xfrm>
          <a:prstGeom prst="rect">
            <a:avLst/>
          </a:prstGeom>
        </p:spPr>
      </p:pic>
      <p:sp>
        <p:nvSpPr>
          <p:cNvPr id="13" name="TextBox 6">
            <a:extLst>
              <a:ext uri="{FF2B5EF4-FFF2-40B4-BE49-F238E27FC236}">
                <a16:creationId xmlns:a16="http://schemas.microsoft.com/office/drawing/2014/main" id="{3D61CDC6-3078-B193-0ED6-2521419BC38D}"/>
              </a:ext>
            </a:extLst>
          </p:cNvPr>
          <p:cNvSpPr txBox="1"/>
          <p:nvPr/>
        </p:nvSpPr>
        <p:spPr>
          <a:xfrm>
            <a:off x="1422001" y="6150398"/>
            <a:ext cx="8590618" cy="424732"/>
          </a:xfrm>
          <a:prstGeom prst="rect">
            <a:avLst/>
          </a:prstGeom>
          <a:solidFill>
            <a:srgbClr val="FFFF00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2400" b="1" dirty="0"/>
              <a:t>Customize screens for quality audits in any department</a:t>
            </a:r>
          </a:p>
        </p:txBody>
      </p:sp>
    </p:spTree>
    <p:extLst>
      <p:ext uri="{BB962C8B-B14F-4D97-AF65-F5344CB8AC3E}">
        <p14:creationId xmlns:p14="http://schemas.microsoft.com/office/powerpoint/2010/main" val="1109013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33DFF4-6A8A-7BD6-44DD-99C5822544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B0F8DB1-D2D8-0488-89EB-6CC3E65B7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587" y="90109"/>
            <a:ext cx="8878824" cy="757130"/>
          </a:xfrm>
        </p:spPr>
        <p:txBody>
          <a:bodyPr/>
          <a:lstStyle/>
          <a:p>
            <a:pPr algn="ctr"/>
            <a:r>
              <a:rPr lang="en-US" cap="none" dirty="0"/>
              <a:t>Quality Check Module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6257375-EF0D-6128-DBD0-46182967EA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9E6DD6-B139-45F5-5D4D-2D0FE956F3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6192" y="1057132"/>
            <a:ext cx="10270392" cy="5594128"/>
          </a:xfrm>
          <a:prstGeom prst="rec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775000-E6AB-A5DD-A8AD-071776BB6E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416" y="2360212"/>
            <a:ext cx="3876571" cy="429104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55222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136EF3-87AB-589F-A809-CE1AE6EDD7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054F09A-92CE-8E73-25D3-33A6CECCF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587" y="90109"/>
            <a:ext cx="8878824" cy="757130"/>
          </a:xfrm>
        </p:spPr>
        <p:txBody>
          <a:bodyPr/>
          <a:lstStyle/>
          <a:p>
            <a:pPr algn="ctr"/>
            <a:r>
              <a:rPr lang="en-US" cap="none" dirty="0"/>
              <a:t>Die Correction Module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060100D-229B-D3B4-1C2D-F4CE78CC90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9ACA1FB-AA0A-6907-0B53-443B5F6369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3505" y="847239"/>
            <a:ext cx="9224988" cy="5752051"/>
          </a:xfrm>
          <a:prstGeom prst="rect">
            <a:avLst/>
          </a:prstGeom>
        </p:spPr>
      </p:pic>
      <p:sp>
        <p:nvSpPr>
          <p:cNvPr id="3" name="TextBox 6">
            <a:extLst>
              <a:ext uri="{FF2B5EF4-FFF2-40B4-BE49-F238E27FC236}">
                <a16:creationId xmlns:a16="http://schemas.microsoft.com/office/drawing/2014/main" id="{91C9F9D6-E24C-DC1C-C0F3-198719795E7F}"/>
              </a:ext>
            </a:extLst>
          </p:cNvPr>
          <p:cNvSpPr txBox="1"/>
          <p:nvPr/>
        </p:nvSpPr>
        <p:spPr>
          <a:xfrm>
            <a:off x="1333499" y="5410319"/>
            <a:ext cx="9525000" cy="424732"/>
          </a:xfrm>
          <a:prstGeom prst="rect">
            <a:avLst/>
          </a:prstGeom>
          <a:solidFill>
            <a:srgbClr val="FFFF00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2400" b="1" dirty="0"/>
              <a:t>Create and schedule die corrections for inside or outside repair</a:t>
            </a:r>
          </a:p>
        </p:txBody>
      </p:sp>
    </p:spTree>
    <p:extLst>
      <p:ext uri="{BB962C8B-B14F-4D97-AF65-F5344CB8AC3E}">
        <p14:creationId xmlns:p14="http://schemas.microsoft.com/office/powerpoint/2010/main" val="32553261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3">
      <a:dk1>
        <a:srgbClr val="000000"/>
      </a:dk1>
      <a:lt1>
        <a:srgbClr val="FFFFFF"/>
      </a:lt1>
      <a:dk2>
        <a:srgbClr val="64DFED"/>
      </a:dk2>
      <a:lt2>
        <a:srgbClr val="E7E6E6"/>
      </a:lt2>
      <a:accent1>
        <a:srgbClr val="92CDF0"/>
      </a:accent1>
      <a:accent2>
        <a:srgbClr val="92CDF0"/>
      </a:accent2>
      <a:accent3>
        <a:srgbClr val="ABC3F0"/>
      </a:accent3>
      <a:accent4>
        <a:srgbClr val="C3B9F2"/>
      </a:accent4>
      <a:accent5>
        <a:srgbClr val="AAA5F9"/>
      </a:accent5>
      <a:accent6>
        <a:srgbClr val="F6A6F4"/>
      </a:accent6>
      <a:hlink>
        <a:srgbClr val="0563C1"/>
      </a:hlink>
      <a:folHlink>
        <a:srgbClr val="954F72"/>
      </a:folHlink>
    </a:clrScheme>
    <a:fontScheme name="Custom 39">
      <a:majorFont>
        <a:latin typeface="Tw Cen MT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nancial-design_Win32_CP_v13" id="{7A406372-3134-432A-A498-73868680C33B}" vid="{88D369DF-875A-4C31-AFF3-DEF6B94343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5" ma:contentTypeDescription="Create a new document." ma:contentTypeScope="" ma:versionID="e02306daf00165b375dc6a58966960b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df88fb76bf5f555224557953949c1ec9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8B8ECF1-2A9D-464C-AFE8-2B3295D0BF97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4F1F1912-3146-44AF-A389-9E8B77BB368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76493A3-2B83-4E58-86AD-56A2F2A20F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Financial design</Template>
  <TotalTime>268</TotalTime>
  <Words>261</Words>
  <Application>Microsoft Office PowerPoint</Application>
  <PresentationFormat>Widescreen</PresentationFormat>
  <Paragraphs>46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Courier New</vt:lpstr>
      <vt:lpstr>Segoe UI Light</vt:lpstr>
      <vt:lpstr>Tw Cen MT</vt:lpstr>
      <vt:lpstr>Office Theme</vt:lpstr>
      <vt:lpstr>EPICS MODULES</vt:lpstr>
      <vt:lpstr>Quotation Module</vt:lpstr>
      <vt:lpstr>Quotation Module</vt:lpstr>
      <vt:lpstr>Die Drawing Viewer</vt:lpstr>
      <vt:lpstr>Capacity Planning Module</vt:lpstr>
      <vt:lpstr>Finishing Module</vt:lpstr>
      <vt:lpstr>Quality Check Module</vt:lpstr>
      <vt:lpstr>Quality Check Module</vt:lpstr>
      <vt:lpstr>Die Correction Module</vt:lpstr>
      <vt:lpstr>Die Correction Module</vt:lpstr>
      <vt:lpstr>Corrective Action Module</vt:lpstr>
      <vt:lpstr>Enhanced Shipping Module</vt:lpstr>
      <vt:lpstr>The EPICS APIs</vt:lpstr>
      <vt:lpstr>Casthouse Module</vt:lpstr>
      <vt:lpstr>Casthouse Module</vt:lpstr>
      <vt:lpstr>EPICS Connect</vt:lpstr>
      <vt:lpstr>EPICS Connect</vt:lpstr>
      <vt:lpstr>EPICS MODULES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Mariah Zagorsky</dc:creator>
  <cp:lastModifiedBy>Mariah Zagorsky</cp:lastModifiedBy>
  <cp:revision>12</cp:revision>
  <dcterms:created xsi:type="dcterms:W3CDTF">2025-02-27T19:50:24Z</dcterms:created>
  <dcterms:modified xsi:type="dcterms:W3CDTF">2025-04-08T20:43:32Z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